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Proxima Nova"/>
      <p:regular r:id="rId29"/>
      <p:bold r:id="rId30"/>
      <p:italic r:id="rId31"/>
      <p:boldItalic r:id="rId32"/>
    </p:embeddedFont>
    <p:embeddedFont>
      <p:font typeface="Oswald Light"/>
      <p:regular r:id="rId33"/>
      <p:bold r:id="rId34"/>
    </p:embeddedFont>
    <p:embeddedFont>
      <p:font typeface="Raleway Black"/>
      <p:bold r:id="rId35"/>
      <p:boldItalic r:id="rId36"/>
    </p:embeddedFont>
    <p:embeddedFont>
      <p:font typeface="Proxima Nova Semibold"/>
      <p:regular r:id="rId37"/>
      <p:bold r:id="rId38"/>
      <p:boldItalic r:id="rId39"/>
    </p:embeddedFont>
    <p:embeddedFont>
      <p:font typeface="Oswald"/>
      <p:regular r:id="rId40"/>
      <p:bold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38"/>
        <p:guide pos="5222"/>
        <p:guide pos="27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4.xml"/><Relationship Id="rId42" Type="http://schemas.openxmlformats.org/officeDocument/2006/relationships/font" Target="fonts/OpenSans-regular.fntdata"/><Relationship Id="rId41" Type="http://schemas.openxmlformats.org/officeDocument/2006/relationships/font" Target="fonts/Oswald-bold.fntdata"/><Relationship Id="rId22" Type="http://schemas.openxmlformats.org/officeDocument/2006/relationships/slide" Target="slides/slide16.xml"/><Relationship Id="rId44" Type="http://schemas.openxmlformats.org/officeDocument/2006/relationships/font" Target="fonts/OpenSans-italic.fntdata"/><Relationship Id="rId21" Type="http://schemas.openxmlformats.org/officeDocument/2006/relationships/slide" Target="slides/slide15.xml"/><Relationship Id="rId43" Type="http://schemas.openxmlformats.org/officeDocument/2006/relationships/font" Target="fonts/OpenSans-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33" Type="http://schemas.openxmlformats.org/officeDocument/2006/relationships/font" Target="fonts/OswaldLight-regular.fntdata"/><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35" Type="http://schemas.openxmlformats.org/officeDocument/2006/relationships/font" Target="fonts/RalewayBlack-bold.fntdata"/><Relationship Id="rId12" Type="http://schemas.openxmlformats.org/officeDocument/2006/relationships/slide" Target="slides/slide6.xml"/><Relationship Id="rId34" Type="http://schemas.openxmlformats.org/officeDocument/2006/relationships/font" Target="fonts/OswaldLight-bold.fntdata"/><Relationship Id="rId15" Type="http://schemas.openxmlformats.org/officeDocument/2006/relationships/slide" Target="slides/slide9.xml"/><Relationship Id="rId37" Type="http://schemas.openxmlformats.org/officeDocument/2006/relationships/font" Target="fonts/ProximaNovaSemibold-regular.fntdata"/><Relationship Id="rId14" Type="http://schemas.openxmlformats.org/officeDocument/2006/relationships/slide" Target="slides/slide8.xml"/><Relationship Id="rId36" Type="http://schemas.openxmlformats.org/officeDocument/2006/relationships/font" Target="fonts/RalewayBlack-boldItalic.fntdata"/><Relationship Id="rId17" Type="http://schemas.openxmlformats.org/officeDocument/2006/relationships/slide" Target="slides/slide11.xml"/><Relationship Id="rId39" Type="http://schemas.openxmlformats.org/officeDocument/2006/relationships/font" Target="fonts/ProximaNovaSemibold-boldItalic.fntdata"/><Relationship Id="rId16" Type="http://schemas.openxmlformats.org/officeDocument/2006/relationships/slide" Target="slides/slide10.xml"/><Relationship Id="rId38" Type="http://schemas.openxmlformats.org/officeDocument/2006/relationships/font" Target="fonts/ProximaNova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ca35c373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ca35c373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1bfeca44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1bfeca44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1bfeca44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1bfeca44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e1bfeca44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e1bfeca44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f55da46cf_2_10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f55da46cf_2_10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f55da46cf_2_10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f55da46cf_2_10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1bfeca448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e1bfeca448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1bfeca44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1bfeca44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1bfeca44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1bfeca44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f55da46cf_2_17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f55da46cf_2_17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ca35c37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ca35c37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8b7ef32c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38b7ef32c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f55da46cf_2_20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f55da46cf_2_20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1bfeca44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1bfeca44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1bfeca44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1bfeca44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1bfeca44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1bfeca44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1bfeca44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1bfeca44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e1bfeca44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e1bfeca44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0" name="Google Shape;10;p2"/>
          <p:cNvSpPr txBox="1"/>
          <p:nvPr>
            <p:ph type="ctrTitle"/>
          </p:nvPr>
        </p:nvSpPr>
        <p:spPr>
          <a:xfrm>
            <a:off x="2019600" y="1253538"/>
            <a:ext cx="5105100" cy="22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5000"/>
              <a:buFont typeface="Raleway ExtraBold"/>
              <a:buNone/>
              <a:defRPr b="0" sz="500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11" name="Google Shape;11;p2"/>
          <p:cNvSpPr txBox="1"/>
          <p:nvPr>
            <p:ph idx="1" type="subTitle"/>
          </p:nvPr>
        </p:nvSpPr>
        <p:spPr>
          <a:xfrm>
            <a:off x="2435775" y="3454663"/>
            <a:ext cx="4272300" cy="43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50" name="Google Shape;50;p11"/>
          <p:cNvSpPr txBox="1"/>
          <p:nvPr>
            <p:ph hasCustomPrompt="1" type="title"/>
          </p:nvPr>
        </p:nvSpPr>
        <p:spPr>
          <a:xfrm>
            <a:off x="1572025" y="1045125"/>
            <a:ext cx="6000000" cy="1819800"/>
          </a:xfrm>
          <a:prstGeom prst="rect">
            <a:avLst/>
          </a:prstGeom>
        </p:spPr>
        <p:txBody>
          <a:bodyPr anchorCtr="0" anchor="b" bIns="91425" lIns="91425" spcFirstLastPara="1" rIns="91425" wrap="square" tIns="91425">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51" name="Google Shape;51;p11"/>
          <p:cNvSpPr txBox="1"/>
          <p:nvPr>
            <p:ph idx="1" type="subTitle"/>
          </p:nvPr>
        </p:nvSpPr>
        <p:spPr>
          <a:xfrm>
            <a:off x="1801525" y="2776775"/>
            <a:ext cx="5541000" cy="436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55" name="Google Shape;55;p13"/>
          <p:cNvSpPr txBox="1"/>
          <p:nvPr>
            <p:ph hasCustomPrompt="1" type="title"/>
          </p:nvPr>
        </p:nvSpPr>
        <p:spPr>
          <a:xfrm>
            <a:off x="1073700" y="1815602"/>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6" name="Google Shape;56;p13"/>
          <p:cNvSpPr txBox="1"/>
          <p:nvPr>
            <p:ph hasCustomPrompt="1" idx="2" type="title"/>
          </p:nvPr>
        </p:nvSpPr>
        <p:spPr>
          <a:xfrm>
            <a:off x="1073700" y="3088425"/>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7" name="Google Shape;57;p13"/>
          <p:cNvSpPr txBox="1"/>
          <p:nvPr>
            <p:ph hasCustomPrompt="1" idx="3" type="title"/>
          </p:nvPr>
        </p:nvSpPr>
        <p:spPr>
          <a:xfrm>
            <a:off x="7110300" y="1815602"/>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8" name="Google Shape;58;p13"/>
          <p:cNvSpPr txBox="1"/>
          <p:nvPr>
            <p:ph hasCustomPrompt="1" idx="4" type="title"/>
          </p:nvPr>
        </p:nvSpPr>
        <p:spPr>
          <a:xfrm>
            <a:off x="7110300" y="3088425"/>
            <a:ext cx="96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0"/>
              <a:buFont typeface="Open Sans"/>
              <a:buNone/>
              <a:defRPr sz="5500" u="sng">
                <a:solidFill>
                  <a:schemeClr val="lt1"/>
                </a:solidFill>
              </a:defRPr>
            </a:lvl1pPr>
            <a:lvl2pPr lvl="1"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ct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59" name="Google Shape;59;p13"/>
          <p:cNvSpPr txBox="1"/>
          <p:nvPr>
            <p:ph idx="5" type="ctrTitle"/>
          </p:nvPr>
        </p:nvSpPr>
        <p:spPr>
          <a:xfrm>
            <a:off x="2106549" y="165637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0" name="Google Shape;60;p13"/>
          <p:cNvSpPr txBox="1"/>
          <p:nvPr>
            <p:ph idx="1" type="subTitle"/>
          </p:nvPr>
        </p:nvSpPr>
        <p:spPr>
          <a:xfrm>
            <a:off x="2106549" y="199595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1" name="Google Shape;61;p13"/>
          <p:cNvSpPr txBox="1"/>
          <p:nvPr>
            <p:ph idx="6" type="ctrTitle"/>
          </p:nvPr>
        </p:nvSpPr>
        <p:spPr>
          <a:xfrm>
            <a:off x="2106549" y="2929224"/>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2" name="Google Shape;62;p13"/>
          <p:cNvSpPr txBox="1"/>
          <p:nvPr>
            <p:ph idx="7" type="subTitle"/>
          </p:nvPr>
        </p:nvSpPr>
        <p:spPr>
          <a:xfrm>
            <a:off x="2106549" y="3268800"/>
            <a:ext cx="22518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3" name="Google Shape;63;p13"/>
          <p:cNvSpPr txBox="1"/>
          <p:nvPr>
            <p:ph idx="8" type="ctrTitle"/>
          </p:nvPr>
        </p:nvSpPr>
        <p:spPr>
          <a:xfrm>
            <a:off x="4785649" y="1656374"/>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4" name="Google Shape;64;p13"/>
          <p:cNvSpPr txBox="1"/>
          <p:nvPr>
            <p:ph idx="9" type="subTitle"/>
          </p:nvPr>
        </p:nvSpPr>
        <p:spPr>
          <a:xfrm>
            <a:off x="4785649" y="1995950"/>
            <a:ext cx="22518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5" name="Google Shape;65;p13"/>
          <p:cNvSpPr txBox="1"/>
          <p:nvPr>
            <p:ph idx="13" type="ctrTitle"/>
          </p:nvPr>
        </p:nvSpPr>
        <p:spPr>
          <a:xfrm>
            <a:off x="4785649" y="2929224"/>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6" name="Google Shape;66;p13"/>
          <p:cNvSpPr txBox="1"/>
          <p:nvPr>
            <p:ph idx="14" type="subTitle"/>
          </p:nvPr>
        </p:nvSpPr>
        <p:spPr>
          <a:xfrm>
            <a:off x="4785649" y="3268800"/>
            <a:ext cx="22518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7" name="Google Shape;67;p13"/>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17">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70" name="Google Shape;70;p14"/>
          <p:cNvSpPr txBox="1"/>
          <p:nvPr>
            <p:ph type="title"/>
          </p:nvPr>
        </p:nvSpPr>
        <p:spPr>
          <a:xfrm>
            <a:off x="1303280" y="722323"/>
            <a:ext cx="3859800" cy="707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14"/>
          <p:cNvSpPr txBox="1"/>
          <p:nvPr>
            <p:ph idx="1" type="subTitle"/>
          </p:nvPr>
        </p:nvSpPr>
        <p:spPr>
          <a:xfrm>
            <a:off x="1759730" y="1550799"/>
            <a:ext cx="2946900" cy="115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72" name="Google Shape;72;p14"/>
          <p:cNvSpPr txBox="1"/>
          <p:nvPr/>
        </p:nvSpPr>
        <p:spPr>
          <a:xfrm>
            <a:off x="1669130" y="3363725"/>
            <a:ext cx="3128100" cy="707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Roboto"/>
                <a:ea typeface="Roboto"/>
                <a:cs typeface="Roboto"/>
                <a:sym typeface="Roboto"/>
              </a:rPr>
              <a:t>CREDITS: This presentation template was created by </a:t>
            </a:r>
            <a:r>
              <a:rPr b="1" lang="en" sz="1000">
                <a:solidFill>
                  <a:schemeClr val="accent2"/>
                </a:solidFill>
                <a:uFill>
                  <a:noFill/>
                </a:uFill>
                <a:latin typeface="Roboto"/>
                <a:ea typeface="Roboto"/>
                <a:cs typeface="Roboto"/>
                <a:sym typeface="Roboto"/>
                <a:hlinkClick r:id="rId3">
                  <a:extLst>
                    <a:ext uri="{A12FA001-AC4F-418D-AE19-62706E023703}">
                      <ahyp:hlinkClr val="tx"/>
                    </a:ext>
                  </a:extLst>
                </a:hlinkClick>
              </a:rPr>
              <a:t>Slidesgo</a:t>
            </a:r>
            <a:r>
              <a:rPr lang="en" sz="1000">
                <a:solidFill>
                  <a:schemeClr val="accent2"/>
                </a:solidFill>
                <a:latin typeface="Roboto"/>
                <a:ea typeface="Roboto"/>
                <a:cs typeface="Roboto"/>
                <a:sym typeface="Roboto"/>
              </a:rPr>
              <a:t>, including icons by </a:t>
            </a:r>
            <a:r>
              <a:rPr b="1" lang="en" sz="1000">
                <a:solidFill>
                  <a:schemeClr val="accent2"/>
                </a:solidFill>
                <a:uFill>
                  <a:noFill/>
                </a:uFill>
                <a:latin typeface="Roboto"/>
                <a:ea typeface="Roboto"/>
                <a:cs typeface="Roboto"/>
                <a:sym typeface="Roboto"/>
                <a:hlinkClick r:id="rId4">
                  <a:extLst>
                    <a:ext uri="{A12FA001-AC4F-418D-AE19-62706E023703}">
                      <ahyp:hlinkClr val="tx"/>
                    </a:ext>
                  </a:extLst>
                </a:hlinkClick>
              </a:rPr>
              <a:t>Flaticon</a:t>
            </a:r>
            <a:r>
              <a:rPr lang="en" sz="1000">
                <a:solidFill>
                  <a:schemeClr val="accent2"/>
                </a:solidFill>
                <a:latin typeface="Roboto"/>
                <a:ea typeface="Roboto"/>
                <a:cs typeface="Roboto"/>
                <a:sym typeface="Roboto"/>
              </a:rPr>
              <a:t>, infographics &amp; images by </a:t>
            </a:r>
            <a:r>
              <a:rPr b="1" lang="en" sz="1000">
                <a:solidFill>
                  <a:schemeClr val="accent2"/>
                </a:solidFill>
                <a:uFill>
                  <a:noFill/>
                </a:uFill>
                <a:latin typeface="Roboto"/>
                <a:ea typeface="Roboto"/>
                <a:cs typeface="Roboto"/>
                <a:sym typeface="Roboto"/>
                <a:hlinkClick r:id="rId5">
                  <a:extLst>
                    <a:ext uri="{A12FA001-AC4F-418D-AE19-62706E023703}">
                      <ahyp:hlinkClr val="tx"/>
                    </a:ext>
                  </a:extLst>
                </a:hlinkClick>
              </a:rPr>
              <a:t>Freepik</a:t>
            </a:r>
            <a:r>
              <a:rPr lang="en" sz="1000">
                <a:solidFill>
                  <a:schemeClr val="accent2"/>
                </a:solidFill>
                <a:latin typeface="Roboto"/>
                <a:ea typeface="Roboto"/>
                <a:cs typeface="Roboto"/>
                <a:sym typeface="Roboto"/>
              </a:rPr>
              <a:t> </a:t>
            </a:r>
            <a:endParaRPr b="1" sz="1000">
              <a:solidFill>
                <a:schemeClr val="accent2"/>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75" name="Google Shape;75;p15"/>
          <p:cNvSpPr txBox="1"/>
          <p:nvPr>
            <p:ph type="ctrTitle"/>
          </p:nvPr>
        </p:nvSpPr>
        <p:spPr>
          <a:xfrm>
            <a:off x="720000" y="32425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6" name="Google Shape;76;p15"/>
          <p:cNvSpPr txBox="1"/>
          <p:nvPr>
            <p:ph idx="1" type="subTitle"/>
          </p:nvPr>
        </p:nvSpPr>
        <p:spPr>
          <a:xfrm>
            <a:off x="720000" y="3618227"/>
            <a:ext cx="19023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
        <p:nvSpPr>
          <p:cNvPr id="77" name="Google Shape;77;p15"/>
          <p:cNvSpPr txBox="1"/>
          <p:nvPr>
            <p:ph idx="2" type="ctrTitle"/>
          </p:nvPr>
        </p:nvSpPr>
        <p:spPr>
          <a:xfrm>
            <a:off x="3620861" y="32425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5"/>
          <p:cNvSpPr txBox="1"/>
          <p:nvPr>
            <p:ph idx="3" type="subTitle"/>
          </p:nvPr>
        </p:nvSpPr>
        <p:spPr>
          <a:xfrm>
            <a:off x="3620862" y="3618227"/>
            <a:ext cx="19023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9" name="Google Shape;79;p15"/>
          <p:cNvSpPr txBox="1"/>
          <p:nvPr>
            <p:ph idx="4" type="ctrTitle"/>
          </p:nvPr>
        </p:nvSpPr>
        <p:spPr>
          <a:xfrm>
            <a:off x="6521698" y="3242575"/>
            <a:ext cx="1902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8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0" name="Google Shape;80;p15"/>
          <p:cNvSpPr txBox="1"/>
          <p:nvPr>
            <p:ph idx="5" type="subTitle"/>
          </p:nvPr>
        </p:nvSpPr>
        <p:spPr>
          <a:xfrm>
            <a:off x="6521700" y="3618227"/>
            <a:ext cx="19023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gn="ctr">
              <a:lnSpc>
                <a:spcPct val="100000"/>
              </a:lnSpc>
              <a:spcBef>
                <a:spcPts val="0"/>
              </a:spcBef>
              <a:spcAft>
                <a:spcPts val="0"/>
              </a:spcAft>
              <a:buClr>
                <a:schemeClr val="accent5"/>
              </a:buClr>
              <a:buSzPts val="1400"/>
              <a:buNone/>
              <a:defRPr>
                <a:solidFill>
                  <a:schemeClr val="accent5"/>
                </a:solidFill>
              </a:defRPr>
            </a:lvl2pPr>
            <a:lvl3pPr lvl="2" rtl="0" algn="ctr">
              <a:lnSpc>
                <a:spcPct val="100000"/>
              </a:lnSpc>
              <a:spcBef>
                <a:spcPts val="0"/>
              </a:spcBef>
              <a:spcAft>
                <a:spcPts val="0"/>
              </a:spcAft>
              <a:buClr>
                <a:schemeClr val="accent5"/>
              </a:buClr>
              <a:buSzPts val="1400"/>
              <a:buNone/>
              <a:defRPr>
                <a:solidFill>
                  <a:schemeClr val="accent5"/>
                </a:solidFill>
              </a:defRPr>
            </a:lvl3pPr>
            <a:lvl4pPr lvl="3" rtl="0" algn="ctr">
              <a:lnSpc>
                <a:spcPct val="100000"/>
              </a:lnSpc>
              <a:spcBef>
                <a:spcPts val="0"/>
              </a:spcBef>
              <a:spcAft>
                <a:spcPts val="0"/>
              </a:spcAft>
              <a:buClr>
                <a:schemeClr val="accent5"/>
              </a:buClr>
              <a:buSzPts val="1400"/>
              <a:buNone/>
              <a:defRPr>
                <a:solidFill>
                  <a:schemeClr val="accent5"/>
                </a:solidFill>
              </a:defRPr>
            </a:lvl4pPr>
            <a:lvl5pPr lvl="4" rtl="0" algn="ctr">
              <a:lnSpc>
                <a:spcPct val="100000"/>
              </a:lnSpc>
              <a:spcBef>
                <a:spcPts val="0"/>
              </a:spcBef>
              <a:spcAft>
                <a:spcPts val="0"/>
              </a:spcAft>
              <a:buClr>
                <a:schemeClr val="accent5"/>
              </a:buClr>
              <a:buSzPts val="1400"/>
              <a:buNone/>
              <a:defRPr>
                <a:solidFill>
                  <a:schemeClr val="accent5"/>
                </a:solidFill>
              </a:defRPr>
            </a:lvl5pPr>
            <a:lvl6pPr lvl="5" rtl="0" algn="ctr">
              <a:lnSpc>
                <a:spcPct val="100000"/>
              </a:lnSpc>
              <a:spcBef>
                <a:spcPts val="0"/>
              </a:spcBef>
              <a:spcAft>
                <a:spcPts val="0"/>
              </a:spcAft>
              <a:buClr>
                <a:schemeClr val="accent5"/>
              </a:buClr>
              <a:buSzPts val="1400"/>
              <a:buNone/>
              <a:defRPr>
                <a:solidFill>
                  <a:schemeClr val="accent5"/>
                </a:solidFill>
              </a:defRPr>
            </a:lvl6pPr>
            <a:lvl7pPr lvl="6" rtl="0" algn="ctr">
              <a:lnSpc>
                <a:spcPct val="100000"/>
              </a:lnSpc>
              <a:spcBef>
                <a:spcPts val="0"/>
              </a:spcBef>
              <a:spcAft>
                <a:spcPts val="0"/>
              </a:spcAft>
              <a:buClr>
                <a:schemeClr val="accent5"/>
              </a:buClr>
              <a:buSzPts val="1400"/>
              <a:buNone/>
              <a:defRPr>
                <a:solidFill>
                  <a:schemeClr val="accent5"/>
                </a:solidFill>
              </a:defRPr>
            </a:lvl7pPr>
            <a:lvl8pPr lvl="7" rtl="0" algn="ctr">
              <a:lnSpc>
                <a:spcPct val="100000"/>
              </a:lnSpc>
              <a:spcBef>
                <a:spcPts val="0"/>
              </a:spcBef>
              <a:spcAft>
                <a:spcPts val="0"/>
              </a:spcAft>
              <a:buClr>
                <a:schemeClr val="accent5"/>
              </a:buClr>
              <a:buSzPts val="1400"/>
              <a:buNone/>
              <a:defRPr>
                <a:solidFill>
                  <a:schemeClr val="accent5"/>
                </a:solidFill>
              </a:defRPr>
            </a:lvl8pPr>
            <a:lvl9pPr lvl="8" rtl="0" algn="ctr">
              <a:lnSpc>
                <a:spcPct val="100000"/>
              </a:lnSpc>
              <a:spcBef>
                <a:spcPts val="0"/>
              </a:spcBef>
              <a:spcAft>
                <a:spcPts val="0"/>
              </a:spcAft>
              <a:buClr>
                <a:schemeClr val="accent5"/>
              </a:buClr>
              <a:buSzPts val="1400"/>
              <a:buNone/>
              <a:defRPr>
                <a:solidFill>
                  <a:schemeClr val="accent5"/>
                </a:solidFill>
              </a:defRPr>
            </a:lvl9pPr>
          </a:lstStyle>
          <a:p/>
        </p:txBody>
      </p:sp>
      <p:sp>
        <p:nvSpPr>
          <p:cNvPr id="81" name="Google Shape;81;p15"/>
          <p:cNvSpPr txBox="1"/>
          <p:nvPr>
            <p:ph idx="6"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b="0" l="0" r="0" t="0"/>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alphaModFix/>
          </a:blip>
          <a:srcRect b="0" l="0" r="0" t="0"/>
          <a:stretch/>
        </p:blipFill>
        <p:spPr>
          <a:xfrm flipH="1" rot="-64">
            <a:off x="3371754" y="1685822"/>
            <a:ext cx="2400496" cy="2612550"/>
          </a:xfrm>
          <a:prstGeom prst="rect">
            <a:avLst/>
          </a:prstGeom>
          <a:noFill/>
          <a:ln>
            <a:noFill/>
          </a:ln>
        </p:spPr>
      </p:pic>
      <p:sp>
        <p:nvSpPr>
          <p:cNvPr id="85" name="Google Shape;85;p16"/>
          <p:cNvSpPr txBox="1"/>
          <p:nvPr>
            <p:ph type="ctrTitle"/>
          </p:nvPr>
        </p:nvSpPr>
        <p:spPr>
          <a:xfrm>
            <a:off x="1079236" y="1935599"/>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6" name="Google Shape;86;p16"/>
          <p:cNvSpPr txBox="1"/>
          <p:nvPr>
            <p:ph idx="1" type="subTitle"/>
          </p:nvPr>
        </p:nvSpPr>
        <p:spPr>
          <a:xfrm>
            <a:off x="1079238" y="2322800"/>
            <a:ext cx="2251800" cy="62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87" name="Google Shape;87;p16"/>
          <p:cNvSpPr txBox="1"/>
          <p:nvPr>
            <p:ph idx="2" type="ctrTitle"/>
          </p:nvPr>
        </p:nvSpPr>
        <p:spPr>
          <a:xfrm>
            <a:off x="5812961" y="1935599"/>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8" name="Google Shape;88;p16"/>
          <p:cNvSpPr txBox="1"/>
          <p:nvPr>
            <p:ph idx="3" type="subTitle"/>
          </p:nvPr>
        </p:nvSpPr>
        <p:spPr>
          <a:xfrm>
            <a:off x="5812963" y="2322800"/>
            <a:ext cx="2251800" cy="6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89" name="Google Shape;89;p16"/>
          <p:cNvSpPr txBox="1"/>
          <p:nvPr>
            <p:ph idx="4" type="ctrTitle"/>
          </p:nvPr>
        </p:nvSpPr>
        <p:spPr>
          <a:xfrm>
            <a:off x="1079236" y="3204799"/>
            <a:ext cx="2251800" cy="50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0" name="Google Shape;90;p16"/>
          <p:cNvSpPr txBox="1"/>
          <p:nvPr>
            <p:ph idx="5" type="subTitle"/>
          </p:nvPr>
        </p:nvSpPr>
        <p:spPr>
          <a:xfrm>
            <a:off x="1079238" y="3592000"/>
            <a:ext cx="2251800" cy="62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91" name="Google Shape;91;p16"/>
          <p:cNvSpPr txBox="1"/>
          <p:nvPr>
            <p:ph idx="6" type="ctrTitle"/>
          </p:nvPr>
        </p:nvSpPr>
        <p:spPr>
          <a:xfrm>
            <a:off x="5812961" y="3204799"/>
            <a:ext cx="2251800" cy="5022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2" name="Google Shape;92;p16"/>
          <p:cNvSpPr txBox="1"/>
          <p:nvPr>
            <p:ph idx="7" type="subTitle"/>
          </p:nvPr>
        </p:nvSpPr>
        <p:spPr>
          <a:xfrm>
            <a:off x="5812963" y="3592000"/>
            <a:ext cx="2251800" cy="6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93" name="Google Shape;93;p16"/>
          <p:cNvSpPr txBox="1"/>
          <p:nvPr>
            <p:ph idx="8"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12">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96" name="Google Shape;96;p17"/>
          <p:cNvSpPr txBox="1"/>
          <p:nvPr>
            <p:ph hasCustomPrompt="1" type="title"/>
          </p:nvPr>
        </p:nvSpPr>
        <p:spPr>
          <a:xfrm>
            <a:off x="2852250" y="896700"/>
            <a:ext cx="3439500" cy="5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7" name="Google Shape;97;p17"/>
          <p:cNvSpPr txBox="1"/>
          <p:nvPr>
            <p:ph idx="1" type="subTitle"/>
          </p:nvPr>
        </p:nvSpPr>
        <p:spPr>
          <a:xfrm>
            <a:off x="2852250" y="1473761"/>
            <a:ext cx="34005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 name="Google Shape;98;p17"/>
          <p:cNvSpPr txBox="1"/>
          <p:nvPr>
            <p:ph hasCustomPrompt="1" idx="2" type="title"/>
          </p:nvPr>
        </p:nvSpPr>
        <p:spPr>
          <a:xfrm>
            <a:off x="2852250" y="2158103"/>
            <a:ext cx="3439500" cy="5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9" name="Google Shape;99;p17"/>
          <p:cNvSpPr txBox="1"/>
          <p:nvPr>
            <p:ph idx="3" type="subTitle"/>
          </p:nvPr>
        </p:nvSpPr>
        <p:spPr>
          <a:xfrm>
            <a:off x="2852250" y="2735175"/>
            <a:ext cx="34005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00" name="Google Shape;100;p17"/>
          <p:cNvSpPr txBox="1"/>
          <p:nvPr>
            <p:ph hasCustomPrompt="1" idx="4" type="title"/>
          </p:nvPr>
        </p:nvSpPr>
        <p:spPr>
          <a:xfrm>
            <a:off x="2852250" y="3419519"/>
            <a:ext cx="3439500" cy="5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1" name="Google Shape;101;p17"/>
          <p:cNvSpPr txBox="1"/>
          <p:nvPr>
            <p:ph idx="5" type="subTitle"/>
          </p:nvPr>
        </p:nvSpPr>
        <p:spPr>
          <a:xfrm>
            <a:off x="2852250" y="3996601"/>
            <a:ext cx="34005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b="-50" l="0" r="0" t="-60"/>
          <a:stretch/>
        </p:blipFill>
        <p:spPr>
          <a:xfrm rot="-5">
            <a:off x="-211175" y="1464883"/>
            <a:ext cx="10974530" cy="1313608"/>
          </a:xfrm>
          <a:prstGeom prst="rect">
            <a:avLst/>
          </a:prstGeom>
          <a:noFill/>
          <a:ln>
            <a:noFill/>
          </a:ln>
        </p:spPr>
      </p:pic>
      <p:sp>
        <p:nvSpPr>
          <p:cNvPr id="104" name="Google Shape;104;p18"/>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05"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07" name="Google Shape;107;p19"/>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08" name="Shape 108"/>
        <p:cNvGrpSpPr/>
        <p:nvPr/>
      </p:nvGrpSpPr>
      <p:grpSpPr>
        <a:xfrm>
          <a:off x="0" y="0"/>
          <a:ext cx="0" cy="0"/>
          <a:chOff x="0" y="0"/>
          <a:chExt cx="0" cy="0"/>
        </a:xfrm>
      </p:grpSpPr>
      <p:sp>
        <p:nvSpPr>
          <p:cNvPr id="109" name="Google Shape;109;p20"/>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110" name="Google Shape;110;p20"/>
          <p:cNvPicPr preferRelativeResize="0"/>
          <p:nvPr/>
        </p:nvPicPr>
        <p:blipFill rotWithShape="1">
          <a:blip r:embed="rId2">
            <a:alphaModFix/>
          </a:blip>
          <a:srcRect b="0" l="0" r="0" t="0"/>
          <a:stretch/>
        </p:blipFill>
        <p:spPr>
          <a:xfrm rot="-900024">
            <a:off x="7669901" y="-1242014"/>
            <a:ext cx="2775771" cy="3021015"/>
          </a:xfrm>
          <a:prstGeom prst="rect">
            <a:avLst/>
          </a:prstGeom>
          <a:noFill/>
          <a:ln>
            <a:noFill/>
          </a:ln>
        </p:spPr>
      </p:pic>
      <p:pic>
        <p:nvPicPr>
          <p:cNvPr id="111" name="Google Shape;111;p20"/>
          <p:cNvPicPr preferRelativeResize="0"/>
          <p:nvPr/>
        </p:nvPicPr>
        <p:blipFill rotWithShape="1">
          <a:blip r:embed="rId3">
            <a:alphaModFix/>
          </a:blip>
          <a:srcRect b="0" l="19" r="19" t="0"/>
          <a:stretch/>
        </p:blipFill>
        <p:spPr>
          <a:xfrm rot="10799979">
            <a:off x="-1626701" y="-2274965"/>
            <a:ext cx="4294100" cy="38845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4" name="Google Shape;14;p3"/>
          <p:cNvSpPr txBox="1"/>
          <p:nvPr>
            <p:ph type="title"/>
          </p:nvPr>
        </p:nvSpPr>
        <p:spPr>
          <a:xfrm>
            <a:off x="3323400" y="2893738"/>
            <a:ext cx="2497200" cy="695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 name="Google Shape;15;p3"/>
          <p:cNvSpPr txBox="1"/>
          <p:nvPr>
            <p:ph hasCustomPrompt="1" idx="2" type="title"/>
          </p:nvPr>
        </p:nvSpPr>
        <p:spPr>
          <a:xfrm>
            <a:off x="3369625" y="911763"/>
            <a:ext cx="2325600" cy="17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0"/>
              <a:buFont typeface="Open Sans"/>
              <a:buNone/>
              <a:defRPr b="1" sz="14000" u="sng">
                <a:latin typeface="Open Sans"/>
                <a:ea typeface="Open Sans"/>
                <a:cs typeface="Open Sans"/>
                <a:sym typeface="Open Sans"/>
              </a:defRPr>
            </a:lvl1pPr>
            <a:lvl2pPr lvl="1"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rtl="0" algn="r">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a:r>
              <a:t>xx%</a:t>
            </a:r>
          </a:p>
        </p:txBody>
      </p:sp>
      <p:sp>
        <p:nvSpPr>
          <p:cNvPr id="16" name="Google Shape;16;p3"/>
          <p:cNvSpPr txBox="1"/>
          <p:nvPr>
            <p:ph idx="1" type="subTitle"/>
          </p:nvPr>
        </p:nvSpPr>
        <p:spPr>
          <a:xfrm>
            <a:off x="3323400" y="3589138"/>
            <a:ext cx="2497200" cy="64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112"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b="-50" l="0" r="0" t="-6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b="-50" l="0" r="0" t="-60"/>
          <a:stretch/>
        </p:blipFill>
        <p:spPr>
          <a:xfrm flipH="1" rot="5">
            <a:off x="-1574725" y="3918221"/>
            <a:ext cx="10974530" cy="1313608"/>
          </a:xfrm>
          <a:prstGeom prst="rect">
            <a:avLst/>
          </a:prstGeom>
          <a:noFill/>
          <a:ln>
            <a:noFill/>
          </a:ln>
        </p:spPr>
      </p:pic>
      <p:sp>
        <p:nvSpPr>
          <p:cNvPr id="115" name="Google Shape;115;p21"/>
          <p:cNvSpPr txBox="1"/>
          <p:nvPr>
            <p:ph type="title"/>
          </p:nvPr>
        </p:nvSpPr>
        <p:spPr>
          <a:xfrm>
            <a:off x="4301488" y="3113065"/>
            <a:ext cx="3382500" cy="429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800">
                <a:solidFill>
                  <a:schemeClr val="accent2"/>
                </a:solidFill>
              </a:defRPr>
            </a:lvl1pPr>
            <a:lvl2pPr lvl="1" rtl="0" algn="r">
              <a:spcBef>
                <a:spcPts val="0"/>
              </a:spcBef>
              <a:spcAft>
                <a:spcPts val="0"/>
              </a:spcAft>
              <a:buNone/>
              <a:defRPr sz="1800">
                <a:solidFill>
                  <a:schemeClr val="lt1"/>
                </a:solidFill>
              </a:defRPr>
            </a:lvl2pPr>
            <a:lvl3pPr lvl="2" rtl="0" algn="r">
              <a:spcBef>
                <a:spcPts val="0"/>
              </a:spcBef>
              <a:spcAft>
                <a:spcPts val="0"/>
              </a:spcAft>
              <a:buNone/>
              <a:defRPr sz="1800">
                <a:solidFill>
                  <a:schemeClr val="lt1"/>
                </a:solidFill>
              </a:defRPr>
            </a:lvl3pPr>
            <a:lvl4pPr lvl="3" rtl="0" algn="r">
              <a:spcBef>
                <a:spcPts val="0"/>
              </a:spcBef>
              <a:spcAft>
                <a:spcPts val="0"/>
              </a:spcAft>
              <a:buNone/>
              <a:defRPr sz="1800">
                <a:solidFill>
                  <a:schemeClr val="lt1"/>
                </a:solidFill>
              </a:defRPr>
            </a:lvl4pPr>
            <a:lvl5pPr lvl="4" rtl="0" algn="r">
              <a:spcBef>
                <a:spcPts val="0"/>
              </a:spcBef>
              <a:spcAft>
                <a:spcPts val="0"/>
              </a:spcAft>
              <a:buNone/>
              <a:defRPr sz="1800">
                <a:solidFill>
                  <a:schemeClr val="lt1"/>
                </a:solidFill>
              </a:defRPr>
            </a:lvl5pPr>
            <a:lvl6pPr lvl="5" rtl="0" algn="r">
              <a:spcBef>
                <a:spcPts val="0"/>
              </a:spcBef>
              <a:spcAft>
                <a:spcPts val="0"/>
              </a:spcAft>
              <a:buNone/>
              <a:defRPr sz="1800">
                <a:solidFill>
                  <a:schemeClr val="lt1"/>
                </a:solidFill>
              </a:defRPr>
            </a:lvl6pPr>
            <a:lvl7pPr lvl="6" rtl="0" algn="r">
              <a:spcBef>
                <a:spcPts val="0"/>
              </a:spcBef>
              <a:spcAft>
                <a:spcPts val="0"/>
              </a:spcAft>
              <a:buNone/>
              <a:defRPr sz="1800">
                <a:solidFill>
                  <a:schemeClr val="lt1"/>
                </a:solidFill>
              </a:defRPr>
            </a:lvl7pPr>
            <a:lvl8pPr lvl="7" rtl="0" algn="r">
              <a:spcBef>
                <a:spcPts val="0"/>
              </a:spcBef>
              <a:spcAft>
                <a:spcPts val="0"/>
              </a:spcAft>
              <a:buNone/>
              <a:defRPr sz="1800">
                <a:solidFill>
                  <a:schemeClr val="lt1"/>
                </a:solidFill>
              </a:defRPr>
            </a:lvl8pPr>
            <a:lvl9pPr lvl="8" rtl="0" algn="r">
              <a:spcBef>
                <a:spcPts val="0"/>
              </a:spcBef>
              <a:spcAft>
                <a:spcPts val="0"/>
              </a:spcAft>
              <a:buNone/>
              <a:defRPr sz="1800">
                <a:solidFill>
                  <a:schemeClr val="lt1"/>
                </a:solidFill>
              </a:defRPr>
            </a:lvl9pPr>
          </a:lstStyle>
          <a:p/>
        </p:txBody>
      </p:sp>
      <p:sp>
        <p:nvSpPr>
          <p:cNvPr id="116" name="Google Shape;116;p21"/>
          <p:cNvSpPr txBox="1"/>
          <p:nvPr>
            <p:ph idx="1" type="subTitle"/>
          </p:nvPr>
        </p:nvSpPr>
        <p:spPr>
          <a:xfrm>
            <a:off x="2647613" y="2045538"/>
            <a:ext cx="5258700" cy="1012500"/>
          </a:xfrm>
          <a:prstGeom prst="rect">
            <a:avLst/>
          </a:prstGeom>
          <a:noFill/>
        </p:spPr>
        <p:txBody>
          <a:bodyPr anchorCtr="0" anchor="ctr" bIns="91425" lIns="91425" spcFirstLastPara="1" rIns="91425" wrap="square" tIns="91425">
            <a:noAutofit/>
          </a:bodyPr>
          <a:lstStyle>
            <a:lvl1pPr lvl="0" marR="228600" rtl="0" algn="r">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1"/>
          <p:cNvSpPr txBox="1"/>
          <p:nvPr>
            <p:ph idx="2" type="title"/>
          </p:nvPr>
        </p:nvSpPr>
        <p:spPr>
          <a:xfrm>
            <a:off x="1237688" y="2002216"/>
            <a:ext cx="1787700" cy="1052400"/>
          </a:xfrm>
          <a:prstGeom prst="rect">
            <a:avLst/>
          </a:prstGeom>
        </p:spPr>
        <p:txBody>
          <a:bodyPr anchorCtr="0" anchor="t" bIns="91425" lIns="91425" spcFirstLastPara="1" rIns="91425" wrap="square" tIns="91425">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b="1" sz="3500"/>
            </a:lvl2pPr>
            <a:lvl3pPr lvl="2" rtl="0">
              <a:spcBef>
                <a:spcPts val="0"/>
              </a:spcBef>
              <a:spcAft>
                <a:spcPts val="0"/>
              </a:spcAft>
              <a:buSzPts val="3500"/>
              <a:buNone/>
              <a:defRPr b="1" sz="3500"/>
            </a:lvl3pPr>
            <a:lvl4pPr lvl="3" rtl="0">
              <a:spcBef>
                <a:spcPts val="0"/>
              </a:spcBef>
              <a:spcAft>
                <a:spcPts val="0"/>
              </a:spcAft>
              <a:buSzPts val="3500"/>
              <a:buNone/>
              <a:defRPr b="1" sz="3500"/>
            </a:lvl4pPr>
            <a:lvl5pPr lvl="4" rtl="0">
              <a:spcBef>
                <a:spcPts val="0"/>
              </a:spcBef>
              <a:spcAft>
                <a:spcPts val="0"/>
              </a:spcAft>
              <a:buSzPts val="3500"/>
              <a:buNone/>
              <a:defRPr b="1" sz="3500"/>
            </a:lvl5pPr>
            <a:lvl6pPr lvl="5" rtl="0">
              <a:spcBef>
                <a:spcPts val="0"/>
              </a:spcBef>
              <a:spcAft>
                <a:spcPts val="0"/>
              </a:spcAft>
              <a:buSzPts val="3500"/>
              <a:buNone/>
              <a:defRPr b="1" sz="3500"/>
            </a:lvl6pPr>
            <a:lvl7pPr lvl="6" rtl="0">
              <a:spcBef>
                <a:spcPts val="0"/>
              </a:spcBef>
              <a:spcAft>
                <a:spcPts val="0"/>
              </a:spcAft>
              <a:buSzPts val="3500"/>
              <a:buNone/>
              <a:defRPr b="1" sz="3500"/>
            </a:lvl7pPr>
            <a:lvl8pPr lvl="7" rtl="0">
              <a:spcBef>
                <a:spcPts val="0"/>
              </a:spcBef>
              <a:spcAft>
                <a:spcPts val="0"/>
              </a:spcAft>
              <a:buSzPts val="3500"/>
              <a:buNone/>
              <a:defRPr b="1" sz="3500"/>
            </a:lvl8pPr>
            <a:lvl9pPr lvl="8" rtl="0">
              <a:spcBef>
                <a:spcPts val="0"/>
              </a:spcBef>
              <a:spcAft>
                <a:spcPts val="0"/>
              </a:spcAft>
              <a:buSzPts val="3500"/>
              <a:buNone/>
              <a:defRPr b="1" sz="3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20" name="Google Shape;120;p22"/>
          <p:cNvSpPr txBox="1"/>
          <p:nvPr>
            <p:ph type="ctrTitle"/>
          </p:nvPr>
        </p:nvSpPr>
        <p:spPr>
          <a:xfrm>
            <a:off x="879625" y="1875237"/>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1" name="Google Shape;121;p22"/>
          <p:cNvSpPr txBox="1"/>
          <p:nvPr>
            <p:ph idx="1" type="subTitle"/>
          </p:nvPr>
        </p:nvSpPr>
        <p:spPr>
          <a:xfrm>
            <a:off x="879625" y="2242200"/>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2" name="Google Shape;122;p22"/>
          <p:cNvSpPr txBox="1"/>
          <p:nvPr>
            <p:ph idx="2" type="ctrTitle"/>
          </p:nvPr>
        </p:nvSpPr>
        <p:spPr>
          <a:xfrm>
            <a:off x="3538263" y="1875237"/>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3" name="Google Shape;123;p22"/>
          <p:cNvSpPr txBox="1"/>
          <p:nvPr>
            <p:ph idx="3" type="subTitle"/>
          </p:nvPr>
        </p:nvSpPr>
        <p:spPr>
          <a:xfrm>
            <a:off x="3538260" y="2242200"/>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4" name="Google Shape;124;p22"/>
          <p:cNvSpPr txBox="1"/>
          <p:nvPr>
            <p:ph idx="4" type="ctrTitle"/>
          </p:nvPr>
        </p:nvSpPr>
        <p:spPr>
          <a:xfrm>
            <a:off x="6196933" y="1875237"/>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5" name="Google Shape;125;p22"/>
          <p:cNvSpPr txBox="1"/>
          <p:nvPr>
            <p:ph idx="5" type="subTitle"/>
          </p:nvPr>
        </p:nvSpPr>
        <p:spPr>
          <a:xfrm>
            <a:off x="6196927" y="2242200"/>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6" name="Google Shape;126;p22"/>
          <p:cNvSpPr txBox="1"/>
          <p:nvPr>
            <p:ph idx="6" type="ctrTitle"/>
          </p:nvPr>
        </p:nvSpPr>
        <p:spPr>
          <a:xfrm>
            <a:off x="879625" y="3461724"/>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7" name="Google Shape;127;p22"/>
          <p:cNvSpPr txBox="1"/>
          <p:nvPr>
            <p:ph idx="7" type="subTitle"/>
          </p:nvPr>
        </p:nvSpPr>
        <p:spPr>
          <a:xfrm>
            <a:off x="879625" y="3828687"/>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8" name="Google Shape;128;p22"/>
          <p:cNvSpPr txBox="1"/>
          <p:nvPr>
            <p:ph idx="8" type="ctrTitle"/>
          </p:nvPr>
        </p:nvSpPr>
        <p:spPr>
          <a:xfrm>
            <a:off x="3538263" y="3461724"/>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9" name="Google Shape;129;p22"/>
          <p:cNvSpPr txBox="1"/>
          <p:nvPr>
            <p:ph idx="9" type="subTitle"/>
          </p:nvPr>
        </p:nvSpPr>
        <p:spPr>
          <a:xfrm>
            <a:off x="3538260" y="3828687"/>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30" name="Google Shape;130;p22"/>
          <p:cNvSpPr txBox="1"/>
          <p:nvPr>
            <p:ph idx="13" type="ctrTitle"/>
          </p:nvPr>
        </p:nvSpPr>
        <p:spPr>
          <a:xfrm>
            <a:off x="6196933" y="3461724"/>
            <a:ext cx="20673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31" name="Google Shape;131;p22"/>
          <p:cNvSpPr txBox="1"/>
          <p:nvPr>
            <p:ph idx="14" type="subTitle"/>
          </p:nvPr>
        </p:nvSpPr>
        <p:spPr>
          <a:xfrm>
            <a:off x="6196927" y="3828687"/>
            <a:ext cx="2067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32" name="Google Shape;132;p22"/>
          <p:cNvSpPr txBox="1"/>
          <p:nvPr>
            <p:ph idx="15"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3">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738975" y="2357825"/>
            <a:ext cx="3595500" cy="206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p:txBody>
      </p:sp>
      <p:sp>
        <p:nvSpPr>
          <p:cNvPr id="135" name="Google Shape;135;p23"/>
          <p:cNvSpPr txBox="1"/>
          <p:nvPr>
            <p:ph idx="2" type="subTitle"/>
          </p:nvPr>
        </p:nvSpPr>
        <p:spPr>
          <a:xfrm>
            <a:off x="4624450" y="2357825"/>
            <a:ext cx="3595500" cy="206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p:txBody>
      </p:sp>
      <p:sp>
        <p:nvSpPr>
          <p:cNvPr id="136" name="Google Shape;136;p23"/>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pic>
        <p:nvPicPr>
          <p:cNvPr id="137" name="Google Shape;137;p23"/>
          <p:cNvPicPr preferRelativeResize="0"/>
          <p:nvPr/>
        </p:nvPicPr>
        <p:blipFill rotWithShape="1">
          <a:blip r:embed="rId2">
            <a:alphaModFix/>
          </a:blip>
          <a:srcRect b="-1203" l="0" r="0" t="70"/>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b="0" l="0" r="0" t="0"/>
          <a:stretch/>
        </p:blipFill>
        <p:spPr>
          <a:xfrm rot="565831">
            <a:off x="6799170" y="-2312740"/>
            <a:ext cx="4725956"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14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b="9" l="0" r="0" t="1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b="9" l="0" r="0" t="19"/>
          <a:stretch/>
        </p:blipFill>
        <p:spPr>
          <a:xfrm>
            <a:off x="952" y="0"/>
            <a:ext cx="9142089" cy="514349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7" name="Shape 14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19" name="Google Shape;19;p4"/>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20" name="Google Shape;20;p4"/>
          <p:cNvSpPr txBox="1"/>
          <p:nvPr>
            <p:ph idx="1" type="body"/>
          </p:nvPr>
        </p:nvSpPr>
        <p:spPr>
          <a:xfrm>
            <a:off x="737075" y="1423800"/>
            <a:ext cx="7669800" cy="314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00"/>
            </a:lvl1pPr>
            <a:lvl2pPr indent="-304800" lvl="1" marL="914400" rtl="0">
              <a:spcBef>
                <a:spcPts val="1600"/>
              </a:spcBef>
              <a:spcAft>
                <a:spcPts val="0"/>
              </a:spcAft>
              <a:buClr>
                <a:schemeClr val="dk1"/>
              </a:buClr>
              <a:buSzPts val="1200"/>
              <a:buFont typeface="Muli"/>
              <a:buAutoNum type="alphaLcPeriod"/>
              <a:defRPr/>
            </a:lvl2pPr>
            <a:lvl3pPr indent="-304800" lvl="2" marL="1371600" rtl="0">
              <a:spcBef>
                <a:spcPts val="1600"/>
              </a:spcBef>
              <a:spcAft>
                <a:spcPts val="0"/>
              </a:spcAft>
              <a:buClr>
                <a:schemeClr val="dk1"/>
              </a:buClr>
              <a:buSzPts val="1200"/>
              <a:buFont typeface="Muli"/>
              <a:buAutoNum type="romanLcPeriod"/>
              <a:defRPr/>
            </a:lvl3pPr>
            <a:lvl4pPr indent="-304800" lvl="3" marL="1828800" rtl="0">
              <a:spcBef>
                <a:spcPts val="1600"/>
              </a:spcBef>
              <a:spcAft>
                <a:spcPts val="0"/>
              </a:spcAft>
              <a:buClr>
                <a:schemeClr val="dk1"/>
              </a:buClr>
              <a:buSzPts val="1200"/>
              <a:buFont typeface="Muli"/>
              <a:buAutoNum type="arabicPeriod"/>
              <a:defRPr/>
            </a:lvl4pPr>
            <a:lvl5pPr indent="-304800" lvl="4" marL="2286000" rtl="0">
              <a:spcBef>
                <a:spcPts val="1600"/>
              </a:spcBef>
              <a:spcAft>
                <a:spcPts val="0"/>
              </a:spcAft>
              <a:buClr>
                <a:schemeClr val="dk1"/>
              </a:buClr>
              <a:buSzPts val="1200"/>
              <a:buFont typeface="Muli"/>
              <a:buAutoNum type="alphaLcPeriod"/>
              <a:defRPr/>
            </a:lvl5pPr>
            <a:lvl6pPr indent="-304800" lvl="5" marL="2743200" rtl="0">
              <a:spcBef>
                <a:spcPts val="1600"/>
              </a:spcBef>
              <a:spcAft>
                <a:spcPts val="0"/>
              </a:spcAft>
              <a:buClr>
                <a:schemeClr val="dk1"/>
              </a:buClr>
              <a:buSzPts val="1200"/>
              <a:buFont typeface="Muli"/>
              <a:buAutoNum type="romanLcPeriod"/>
              <a:defRPr/>
            </a:lvl6pPr>
            <a:lvl7pPr indent="-304800" lvl="6" marL="3200400" rtl="0">
              <a:spcBef>
                <a:spcPts val="1600"/>
              </a:spcBef>
              <a:spcAft>
                <a:spcPts val="0"/>
              </a:spcAft>
              <a:buClr>
                <a:schemeClr val="dk1"/>
              </a:buClr>
              <a:buSzPts val="1200"/>
              <a:buFont typeface="Muli"/>
              <a:buAutoNum type="arabicPeriod"/>
              <a:defRPr/>
            </a:lvl7pPr>
            <a:lvl8pPr indent="-304800" lvl="7" marL="3657600" rtl="0">
              <a:spcBef>
                <a:spcPts val="1600"/>
              </a:spcBef>
              <a:spcAft>
                <a:spcPts val="0"/>
              </a:spcAft>
              <a:buClr>
                <a:schemeClr val="dk1"/>
              </a:buClr>
              <a:buSzPts val="1200"/>
              <a:buFont typeface="Muli"/>
              <a:buAutoNum type="alphaLcPeriod"/>
              <a:defRPr/>
            </a:lvl8pPr>
            <a:lvl9pPr indent="-304800" lvl="8" marL="4114800" rtl="0">
              <a:spcBef>
                <a:spcPts val="1600"/>
              </a:spcBef>
              <a:spcAft>
                <a:spcPts val="1600"/>
              </a:spcAft>
              <a:buClr>
                <a:schemeClr val="dk1"/>
              </a:buClr>
              <a:buSzPts val="1200"/>
              <a:buFont typeface="Muli"/>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23" name="Google Shape;23;p5"/>
          <p:cNvSpPr txBox="1"/>
          <p:nvPr>
            <p:ph type="ctrTitle"/>
          </p:nvPr>
        </p:nvSpPr>
        <p:spPr>
          <a:xfrm>
            <a:off x="1638431" y="1606100"/>
            <a:ext cx="22227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 name="Google Shape;24;p5"/>
          <p:cNvSpPr txBox="1"/>
          <p:nvPr>
            <p:ph idx="1" type="subTitle"/>
          </p:nvPr>
        </p:nvSpPr>
        <p:spPr>
          <a:xfrm>
            <a:off x="1638425" y="1993300"/>
            <a:ext cx="2222700" cy="78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5" name="Google Shape;25;p5"/>
          <p:cNvSpPr txBox="1"/>
          <p:nvPr>
            <p:ph idx="2" type="ctrTitle"/>
          </p:nvPr>
        </p:nvSpPr>
        <p:spPr>
          <a:xfrm>
            <a:off x="5282438" y="3224959"/>
            <a:ext cx="22227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6" name="Google Shape;26;p5"/>
          <p:cNvSpPr txBox="1"/>
          <p:nvPr>
            <p:ph idx="3" type="subTitle"/>
          </p:nvPr>
        </p:nvSpPr>
        <p:spPr>
          <a:xfrm>
            <a:off x="5282430" y="3612159"/>
            <a:ext cx="2222700" cy="78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7" name="Google Shape;27;p5"/>
          <p:cNvSpPr txBox="1"/>
          <p:nvPr>
            <p:ph idx="4"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30" name="Google Shape;30;p6"/>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b="0" l="0" r="0" t="0"/>
          <a:stretch/>
        </p:blipFill>
        <p:spPr>
          <a:xfrm>
            <a:off x="952" y="0"/>
            <a:ext cx="9142089" cy="5143495"/>
          </a:xfrm>
          <a:prstGeom prst="rect">
            <a:avLst/>
          </a:prstGeom>
          <a:noFill/>
          <a:ln>
            <a:noFill/>
          </a:ln>
        </p:spPr>
      </p:pic>
      <p:sp>
        <p:nvSpPr>
          <p:cNvPr id="33" name="Google Shape;33;p7"/>
          <p:cNvSpPr txBox="1"/>
          <p:nvPr>
            <p:ph idx="1" type="subTitle"/>
          </p:nvPr>
        </p:nvSpPr>
        <p:spPr>
          <a:xfrm>
            <a:off x="6299325" y="1682875"/>
            <a:ext cx="2112600" cy="261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rtl="0" algn="ctr">
              <a:lnSpc>
                <a:spcPct val="100000"/>
              </a:lnSpc>
              <a:spcBef>
                <a:spcPts val="1600"/>
              </a:spcBef>
              <a:spcAft>
                <a:spcPts val="0"/>
              </a:spcAft>
              <a:buClr>
                <a:schemeClr val="lt1"/>
              </a:buClr>
              <a:buSzPts val="1600"/>
              <a:buChar char="○"/>
              <a:defRPr sz="1600">
                <a:solidFill>
                  <a:schemeClr val="lt1"/>
                </a:solidFill>
              </a:defRPr>
            </a:lvl2pPr>
            <a:lvl3pPr lvl="2" rtl="0" algn="ctr">
              <a:lnSpc>
                <a:spcPct val="100000"/>
              </a:lnSpc>
              <a:spcBef>
                <a:spcPts val="0"/>
              </a:spcBef>
              <a:spcAft>
                <a:spcPts val="0"/>
              </a:spcAft>
              <a:buClr>
                <a:schemeClr val="lt1"/>
              </a:buClr>
              <a:buSzPts val="1600"/>
              <a:buChar char="■"/>
              <a:defRPr sz="1600">
                <a:solidFill>
                  <a:schemeClr val="lt1"/>
                </a:solidFill>
              </a:defRPr>
            </a:lvl3pPr>
            <a:lvl4pPr lvl="3" rtl="0" algn="ctr">
              <a:lnSpc>
                <a:spcPct val="100000"/>
              </a:lnSpc>
              <a:spcBef>
                <a:spcPts val="0"/>
              </a:spcBef>
              <a:spcAft>
                <a:spcPts val="0"/>
              </a:spcAft>
              <a:buClr>
                <a:schemeClr val="lt1"/>
              </a:buClr>
              <a:buSzPts val="1600"/>
              <a:buChar char="●"/>
              <a:defRPr sz="1600">
                <a:solidFill>
                  <a:schemeClr val="lt1"/>
                </a:solidFill>
              </a:defRPr>
            </a:lvl4pPr>
            <a:lvl5pPr lvl="4" rtl="0" algn="ctr">
              <a:lnSpc>
                <a:spcPct val="100000"/>
              </a:lnSpc>
              <a:spcBef>
                <a:spcPts val="0"/>
              </a:spcBef>
              <a:spcAft>
                <a:spcPts val="0"/>
              </a:spcAft>
              <a:buClr>
                <a:schemeClr val="lt1"/>
              </a:buClr>
              <a:buSzPts val="1600"/>
              <a:buChar char="○"/>
              <a:defRPr sz="1600">
                <a:solidFill>
                  <a:schemeClr val="lt1"/>
                </a:solidFill>
              </a:defRPr>
            </a:lvl5pPr>
            <a:lvl6pPr lvl="5" rtl="0" algn="ctr">
              <a:lnSpc>
                <a:spcPct val="100000"/>
              </a:lnSpc>
              <a:spcBef>
                <a:spcPts val="0"/>
              </a:spcBef>
              <a:spcAft>
                <a:spcPts val="0"/>
              </a:spcAft>
              <a:buClr>
                <a:schemeClr val="lt1"/>
              </a:buClr>
              <a:buSzPts val="1600"/>
              <a:buChar char="■"/>
              <a:defRPr sz="1600">
                <a:solidFill>
                  <a:schemeClr val="lt1"/>
                </a:solidFill>
              </a:defRPr>
            </a:lvl6pPr>
            <a:lvl7pPr lvl="6" rtl="0" algn="ctr">
              <a:lnSpc>
                <a:spcPct val="100000"/>
              </a:lnSpc>
              <a:spcBef>
                <a:spcPts val="0"/>
              </a:spcBef>
              <a:spcAft>
                <a:spcPts val="0"/>
              </a:spcAft>
              <a:buClr>
                <a:schemeClr val="lt1"/>
              </a:buClr>
              <a:buSzPts val="1600"/>
              <a:buChar char="●"/>
              <a:defRPr sz="1600">
                <a:solidFill>
                  <a:schemeClr val="lt1"/>
                </a:solidFill>
              </a:defRPr>
            </a:lvl7pPr>
            <a:lvl8pPr lvl="7" rtl="0" algn="ctr">
              <a:lnSpc>
                <a:spcPct val="100000"/>
              </a:lnSpc>
              <a:spcBef>
                <a:spcPts val="0"/>
              </a:spcBef>
              <a:spcAft>
                <a:spcPts val="0"/>
              </a:spcAft>
              <a:buClr>
                <a:schemeClr val="lt1"/>
              </a:buClr>
              <a:buSzPts val="1600"/>
              <a:buChar char="○"/>
              <a:defRPr sz="1600">
                <a:solidFill>
                  <a:schemeClr val="lt1"/>
                </a:solidFill>
              </a:defRPr>
            </a:lvl8pPr>
            <a:lvl9pPr lvl="8" rtl="0" algn="ctr">
              <a:lnSpc>
                <a:spcPct val="100000"/>
              </a:lnSpc>
              <a:spcBef>
                <a:spcPts val="0"/>
              </a:spcBef>
              <a:spcAft>
                <a:spcPts val="0"/>
              </a:spcAft>
              <a:buClr>
                <a:schemeClr val="lt1"/>
              </a:buClr>
              <a:buSzPts val="1600"/>
              <a:buChar char="■"/>
              <a:defRPr sz="1600">
                <a:solidFill>
                  <a:schemeClr val="lt1"/>
                </a:solidFill>
              </a:defRPr>
            </a:lvl9pPr>
          </a:lstStyle>
          <a:p/>
        </p:txBody>
      </p:sp>
      <p:sp>
        <p:nvSpPr>
          <p:cNvPr id="34" name="Google Shape;34;p7"/>
          <p:cNvSpPr txBox="1"/>
          <p:nvPr>
            <p:ph type="title"/>
          </p:nvPr>
        </p:nvSpPr>
        <p:spPr>
          <a:xfrm>
            <a:off x="731925" y="698232"/>
            <a:ext cx="7680000" cy="6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b="9" l="0" r="0" t="19"/>
          <a:stretch/>
        </p:blipFill>
        <p:spPr>
          <a:xfrm>
            <a:off x="952" y="0"/>
            <a:ext cx="9142089" cy="5143495"/>
          </a:xfrm>
          <a:prstGeom prst="rect">
            <a:avLst/>
          </a:prstGeom>
          <a:noFill/>
          <a:ln>
            <a:noFill/>
          </a:ln>
        </p:spPr>
      </p:pic>
      <p:sp>
        <p:nvSpPr>
          <p:cNvPr id="37" name="Google Shape;37;p8"/>
          <p:cNvSpPr txBox="1"/>
          <p:nvPr>
            <p:ph type="title"/>
          </p:nvPr>
        </p:nvSpPr>
        <p:spPr>
          <a:xfrm>
            <a:off x="2559725" y="1553400"/>
            <a:ext cx="4024500" cy="2036700"/>
          </a:xfrm>
          <a:prstGeom prst="rect">
            <a:avLst/>
          </a:prstGeom>
        </p:spPr>
        <p:txBody>
          <a:bodyPr anchorCtr="0" anchor="ctr" bIns="91425" lIns="91425" spcFirstLastPara="1" rIns="91425" wrap="square" tIns="91425">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b="0" l="9" r="9" t="0"/>
          <a:stretch/>
        </p:blipFill>
        <p:spPr>
          <a:xfrm flipH="1">
            <a:off x="1528207" y="-721500"/>
            <a:ext cx="7397144" cy="6690379"/>
          </a:xfrm>
          <a:prstGeom prst="rect">
            <a:avLst/>
          </a:prstGeom>
          <a:noFill/>
          <a:ln>
            <a:noFill/>
          </a:ln>
        </p:spPr>
      </p:pic>
      <p:sp>
        <p:nvSpPr>
          <p:cNvPr id="40" name="Google Shape;40;p9"/>
          <p:cNvSpPr txBox="1"/>
          <p:nvPr>
            <p:ph type="title"/>
          </p:nvPr>
        </p:nvSpPr>
        <p:spPr>
          <a:xfrm>
            <a:off x="747975" y="1281475"/>
            <a:ext cx="3027600" cy="8031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747975" y="2019725"/>
            <a:ext cx="3027600" cy="184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b="0" l="0" r="0" t="0"/>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b="0" l="9" r="9" t="0"/>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b="0" l="9" r="9" t="0"/>
          <a:stretch/>
        </p:blipFill>
        <p:spPr>
          <a:xfrm flipH="1" rot="5400000">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b="0" l="9" r="9" t="0"/>
          <a:stretch/>
        </p:blipFill>
        <p:spPr>
          <a:xfrm rot="-8100000">
            <a:off x="6250564" y="-2482419"/>
            <a:ext cx="4563393" cy="4127392"/>
          </a:xfrm>
          <a:prstGeom prst="rect">
            <a:avLst/>
          </a:prstGeom>
          <a:noFill/>
          <a:ln>
            <a:noFill/>
          </a:ln>
        </p:spPr>
      </p:pic>
      <p:sp>
        <p:nvSpPr>
          <p:cNvPr id="47" name="Google Shape;47;p10"/>
          <p:cNvSpPr txBox="1"/>
          <p:nvPr>
            <p:ph type="title"/>
          </p:nvPr>
        </p:nvSpPr>
        <p:spPr>
          <a:xfrm>
            <a:off x="4572000" y="1503150"/>
            <a:ext cx="1657200" cy="16800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500">
                <a:solidFill>
                  <a:schemeClr val="lt1"/>
                </a:solidFill>
              </a:defRPr>
            </a:lvl1pPr>
            <a:lvl2pPr lvl="1" rtl="0" algn="ctr">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indent="-317500" lvl="1" marL="9144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6" name="Google Shape;146;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hyperlink" Target="https://andersbrownworth.com/blockchain/block" TargetMode="External"/><Relationship Id="rId4" Type="http://schemas.openxmlformats.org/officeDocument/2006/relationships/image" Target="../media/image17.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s://andersbrownworth.com/blockchain/blockchain" TargetMode="External"/><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idx="15" type="title"/>
          </p:nvPr>
        </p:nvSpPr>
        <p:spPr>
          <a:xfrm>
            <a:off x="575950" y="915375"/>
            <a:ext cx="7899600" cy="59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3100"/>
              <a:t>  </a:t>
            </a:r>
            <a:r>
              <a:rPr b="1" lang="en" sz="2900">
                <a:solidFill>
                  <a:schemeClr val="accent1"/>
                </a:solidFill>
              </a:rPr>
              <a:t>I</a:t>
            </a:r>
            <a:r>
              <a:rPr b="1" lang="en" sz="2900">
                <a:solidFill>
                  <a:schemeClr val="lt1"/>
                </a:solidFill>
              </a:rPr>
              <a:t>ndian Institute of Information Technology, Pune.</a:t>
            </a:r>
            <a:endParaRPr b="1" sz="2900">
              <a:solidFill>
                <a:schemeClr val="lt1"/>
              </a:solidFill>
            </a:endParaRPr>
          </a:p>
          <a:p>
            <a:pPr indent="0" lvl="0" marL="0" rtl="0" algn="just">
              <a:spcBef>
                <a:spcPts val="0"/>
              </a:spcBef>
              <a:spcAft>
                <a:spcPts val="0"/>
              </a:spcAft>
              <a:buNone/>
            </a:pPr>
            <a:r>
              <a:t/>
            </a:r>
            <a:endParaRPr sz="1700">
              <a:latin typeface="Arial"/>
              <a:ea typeface="Arial"/>
              <a:cs typeface="Arial"/>
              <a:sym typeface="Arial"/>
            </a:endParaRPr>
          </a:p>
          <a:p>
            <a:pPr indent="0" lvl="0" marL="0" rtl="0" algn="just">
              <a:spcBef>
                <a:spcPts val="0"/>
              </a:spcBef>
              <a:spcAft>
                <a:spcPts val="0"/>
              </a:spcAft>
              <a:buNone/>
            </a:pPr>
            <a:r>
              <a:rPr lang="en" sz="1700">
                <a:latin typeface="Arial"/>
                <a:ea typeface="Arial"/>
                <a:cs typeface="Arial"/>
                <a:sym typeface="Arial"/>
              </a:rPr>
              <a:t>                  </a:t>
            </a:r>
            <a:r>
              <a:rPr lang="en" sz="1900">
                <a:latin typeface="Arial"/>
                <a:ea typeface="Arial"/>
                <a:cs typeface="Arial"/>
                <a:sym typeface="Arial"/>
              </a:rPr>
              <a:t>  </a:t>
            </a:r>
            <a:endParaRPr sz="2800"/>
          </a:p>
          <a:p>
            <a:pPr indent="0" lvl="0" marL="0" rtl="0" algn="just">
              <a:spcBef>
                <a:spcPts val="0"/>
              </a:spcBef>
              <a:spcAft>
                <a:spcPts val="0"/>
              </a:spcAft>
              <a:buNone/>
            </a:pPr>
            <a:r>
              <a:t/>
            </a:r>
            <a:endParaRPr/>
          </a:p>
        </p:txBody>
      </p:sp>
      <p:sp>
        <p:nvSpPr>
          <p:cNvPr id="153" name="Google Shape;153;p28"/>
          <p:cNvSpPr txBox="1"/>
          <p:nvPr/>
        </p:nvSpPr>
        <p:spPr>
          <a:xfrm>
            <a:off x="2374200" y="3841200"/>
            <a:ext cx="1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54" name="Google Shape;154;p28"/>
          <p:cNvSpPr txBox="1"/>
          <p:nvPr/>
        </p:nvSpPr>
        <p:spPr>
          <a:xfrm>
            <a:off x="-5450" y="2762450"/>
            <a:ext cx="9062400" cy="141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3800">
                <a:solidFill>
                  <a:schemeClr val="accent1"/>
                </a:solidFill>
                <a:latin typeface="Oswald"/>
                <a:ea typeface="Oswald"/>
                <a:cs typeface="Oswald"/>
                <a:sym typeface="Oswald"/>
              </a:rPr>
              <a:t>  </a:t>
            </a:r>
            <a:r>
              <a:rPr lang="en" sz="3700">
                <a:solidFill>
                  <a:schemeClr val="lt1"/>
                </a:solidFill>
                <a:latin typeface="Oswald"/>
                <a:ea typeface="Oswald"/>
                <a:cs typeface="Oswald"/>
                <a:sym typeface="Oswald"/>
              </a:rPr>
              <a:t> </a:t>
            </a:r>
            <a:r>
              <a:rPr lang="en" sz="3800">
                <a:solidFill>
                  <a:srgbClr val="FF9900"/>
                </a:solidFill>
                <a:latin typeface="Oswald"/>
                <a:ea typeface="Oswald"/>
                <a:cs typeface="Oswald"/>
                <a:sym typeface="Oswald"/>
              </a:rPr>
              <a:t>D</a:t>
            </a:r>
            <a:r>
              <a:rPr lang="en" sz="3800">
                <a:solidFill>
                  <a:schemeClr val="lt1"/>
                </a:solidFill>
                <a:latin typeface="Oswald"/>
                <a:ea typeface="Oswald"/>
                <a:cs typeface="Oswald"/>
                <a:sym typeface="Oswald"/>
              </a:rPr>
              <a:t>igital Certificate Verification using </a:t>
            </a:r>
            <a:r>
              <a:rPr lang="en" sz="3800">
                <a:solidFill>
                  <a:srgbClr val="FF9900"/>
                </a:solidFill>
                <a:latin typeface="Oswald"/>
                <a:ea typeface="Oswald"/>
                <a:cs typeface="Oswald"/>
                <a:sym typeface="Oswald"/>
              </a:rPr>
              <a:t>Blockchain</a:t>
            </a:r>
            <a:r>
              <a:rPr lang="en" sz="3900">
                <a:solidFill>
                  <a:srgbClr val="00FF00"/>
                </a:solidFill>
                <a:highlight>
                  <a:srgbClr val="FF9900"/>
                </a:highlight>
                <a:latin typeface="Oswald"/>
                <a:ea typeface="Oswald"/>
                <a:cs typeface="Oswald"/>
                <a:sym typeface="Oswald"/>
              </a:rPr>
              <a:t> </a:t>
            </a:r>
            <a:endParaRPr sz="3300">
              <a:solidFill>
                <a:srgbClr val="00FF00"/>
              </a:solidFill>
              <a:highlight>
                <a:srgbClr val="FF9900"/>
              </a:highlight>
              <a:latin typeface="Oswald"/>
              <a:ea typeface="Oswald"/>
              <a:cs typeface="Oswald"/>
              <a:sym typeface="Oswald"/>
            </a:endParaRPr>
          </a:p>
          <a:p>
            <a:pPr indent="0" lvl="0" marL="0" rtl="0" algn="l">
              <a:spcBef>
                <a:spcPts val="1200"/>
              </a:spcBef>
              <a:spcAft>
                <a:spcPts val="0"/>
              </a:spcAft>
              <a:buNone/>
            </a:pPr>
            <a:r>
              <a:t/>
            </a:r>
            <a:endParaRPr sz="2500">
              <a:solidFill>
                <a:schemeClr val="dk1"/>
              </a:solidFill>
              <a:latin typeface="Oswald"/>
              <a:ea typeface="Oswald"/>
              <a:cs typeface="Oswald"/>
              <a:sym typeface="Oswald"/>
            </a:endParaRPr>
          </a:p>
        </p:txBody>
      </p:sp>
      <p:cxnSp>
        <p:nvCxnSpPr>
          <p:cNvPr id="155" name="Google Shape;155;p28"/>
          <p:cNvCxnSpPr/>
          <p:nvPr/>
        </p:nvCxnSpPr>
        <p:spPr>
          <a:xfrm>
            <a:off x="429150" y="3527300"/>
            <a:ext cx="3095700" cy="14700"/>
          </a:xfrm>
          <a:prstGeom prst="straightConnector1">
            <a:avLst/>
          </a:prstGeom>
          <a:noFill/>
          <a:ln cap="flat" cmpd="sng" w="28575">
            <a:solidFill>
              <a:srgbClr val="E69138"/>
            </a:solidFill>
            <a:prstDash val="solid"/>
            <a:round/>
            <a:headEnd len="med" w="med" type="none"/>
            <a:tailEnd len="med" w="med" type="none"/>
          </a:ln>
        </p:spPr>
      </p:cxnSp>
      <p:sp>
        <p:nvSpPr>
          <p:cNvPr id="156" name="Google Shape;156;p28"/>
          <p:cNvSpPr txBox="1"/>
          <p:nvPr/>
        </p:nvSpPr>
        <p:spPr>
          <a:xfrm>
            <a:off x="709400" y="1437450"/>
            <a:ext cx="56214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solidFill>
                  <a:schemeClr val="dk1"/>
                </a:solidFill>
              </a:rPr>
              <a:t> </a:t>
            </a:r>
            <a:r>
              <a:rPr lang="en" sz="2000">
                <a:solidFill>
                  <a:schemeClr val="accent1"/>
                </a:solidFill>
                <a:latin typeface="Oswald"/>
                <a:ea typeface="Oswald"/>
                <a:cs typeface="Oswald"/>
                <a:sym typeface="Oswald"/>
              </a:rPr>
              <a:t>D</a:t>
            </a:r>
            <a:r>
              <a:rPr lang="en" sz="2000">
                <a:solidFill>
                  <a:srgbClr val="F3F4F6"/>
                </a:solidFill>
                <a:latin typeface="Oswald"/>
                <a:ea typeface="Oswald"/>
                <a:cs typeface="Oswald"/>
                <a:sym typeface="Oswald"/>
              </a:rPr>
              <a:t>epartment of Computer Science and Engineering.</a:t>
            </a:r>
            <a:endParaRPr>
              <a:solidFill>
                <a:srgbClr val="F3F4F6"/>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600"/>
                                        <p:tgtEl>
                                          <p:spTgt spid="154">
                                            <p:txEl>
                                              <p:pRg end="0" st="0"/>
                                            </p:txEl>
                                          </p:spTgt>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600"/>
                                        <p:tgtEl>
                                          <p:spTgt spid="154">
                                            <p:txEl>
                                              <p:pRg end="1" st="1"/>
                                            </p:txEl>
                                          </p:spTgt>
                                        </p:tgtEl>
                                      </p:cBhvr>
                                    </p:animEffect>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600"/>
                                        <p:tgtEl>
                                          <p:spTgt spid="155"/>
                                        </p:tgtEl>
                                        <p:attrNameLst>
                                          <p:attrName>ppt_w</p:attrName>
                                        </p:attrNameLst>
                                      </p:cBhvr>
                                      <p:tavLst>
                                        <p:tav fmla="" tm="0">
                                          <p:val>
                                            <p:strVal val="0"/>
                                          </p:val>
                                        </p:tav>
                                        <p:tav fmla="" tm="100000">
                                          <p:val>
                                            <p:strVal val="#ppt_w"/>
                                          </p:val>
                                        </p:tav>
                                      </p:tavLst>
                                    </p:anim>
                                    <p:anim calcmode="lin" valueType="num">
                                      <p:cBhvr additive="base">
                                        <p:cTn dur="600"/>
                                        <p:tgtEl>
                                          <p:spTgt spid="1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nvSpPr>
        <p:spPr>
          <a:xfrm>
            <a:off x="677950" y="-112375"/>
            <a:ext cx="52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76" name="Google Shape;276;p37"/>
          <p:cNvSpPr txBox="1"/>
          <p:nvPr/>
        </p:nvSpPr>
        <p:spPr>
          <a:xfrm>
            <a:off x="1061325" y="1641375"/>
            <a:ext cx="6199200" cy="29862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rgbClr val="F3F4F6"/>
              </a:buClr>
              <a:buSzPts val="1500"/>
              <a:buFont typeface="Oswald Light"/>
              <a:buChar char="●"/>
            </a:pPr>
            <a:r>
              <a:rPr lang="en" sz="1500">
                <a:solidFill>
                  <a:srgbClr val="F3F4F6"/>
                </a:solidFill>
                <a:latin typeface="Oswald Light"/>
                <a:ea typeface="Oswald Light"/>
                <a:cs typeface="Oswald Light"/>
                <a:sym typeface="Oswald Light"/>
              </a:rPr>
              <a:t>[1] Giandari Maulani 1 ,Gunawan 2 , Leli 3 , Efa Ayu Nabila 4 , Windy Yestina Sari 5,”Digital Certificate Authority with Blockchain Cybersecurity in Education</a:t>
            </a:r>
            <a:r>
              <a:rPr lang="en" sz="1600">
                <a:solidFill>
                  <a:srgbClr val="F3F4F6"/>
                </a:solidFill>
                <a:latin typeface="Oswald Light"/>
                <a:ea typeface="Oswald Light"/>
                <a:cs typeface="Oswald Light"/>
                <a:sym typeface="Oswald Light"/>
              </a:rPr>
              <a:t>”</a:t>
            </a:r>
            <a:r>
              <a:rPr lang="en" sz="1500">
                <a:solidFill>
                  <a:srgbClr val="F3F4F6"/>
                </a:solidFill>
                <a:latin typeface="Oswald Light"/>
                <a:ea typeface="Oswald Light"/>
                <a:cs typeface="Oswald Light"/>
                <a:sym typeface="Oswald Light"/>
              </a:rPr>
              <a:t> International Journal of Cyber and IT Service Management (IJCITSM) Vol. 1 No. April 2021.</a:t>
            </a:r>
            <a:endParaRPr sz="1500">
              <a:solidFill>
                <a:srgbClr val="F3F4F6"/>
              </a:solidFill>
              <a:latin typeface="Oswald Light"/>
              <a:ea typeface="Oswald Light"/>
              <a:cs typeface="Oswald Light"/>
              <a:sym typeface="Oswald Light"/>
            </a:endParaRPr>
          </a:p>
          <a:p>
            <a:pPr indent="0" lvl="0" marL="0" rtl="0" algn="just">
              <a:spcBef>
                <a:spcPts val="0"/>
              </a:spcBef>
              <a:spcAft>
                <a:spcPts val="0"/>
              </a:spcAft>
              <a:buNone/>
            </a:pPr>
            <a:r>
              <a:rPr lang="en" sz="1500">
                <a:solidFill>
                  <a:srgbClr val="F3F4F6"/>
                </a:solidFill>
                <a:latin typeface="Oswald Light"/>
                <a:ea typeface="Oswald Light"/>
                <a:cs typeface="Oswald Light"/>
                <a:sym typeface="Oswald Light"/>
              </a:rPr>
              <a:t> </a:t>
            </a:r>
            <a:endParaRPr sz="1500">
              <a:solidFill>
                <a:srgbClr val="F3F4F6"/>
              </a:solidFill>
              <a:latin typeface="Oswald Light"/>
              <a:ea typeface="Oswald Light"/>
              <a:cs typeface="Oswald Light"/>
              <a:sym typeface="Oswald Light"/>
            </a:endParaRPr>
          </a:p>
          <a:p>
            <a:pPr indent="-323850" lvl="0" marL="457200" rtl="0" algn="just">
              <a:spcBef>
                <a:spcPts val="0"/>
              </a:spcBef>
              <a:spcAft>
                <a:spcPts val="0"/>
              </a:spcAft>
              <a:buClr>
                <a:srgbClr val="F3F4F6"/>
              </a:buClr>
              <a:buSzPts val="1500"/>
              <a:buFont typeface="Oswald Light"/>
              <a:buChar char="●"/>
            </a:pPr>
            <a:r>
              <a:rPr lang="en" sz="1500">
                <a:solidFill>
                  <a:srgbClr val="F3F4F6"/>
                </a:solidFill>
                <a:latin typeface="Oswald Light"/>
                <a:ea typeface="Oswald Light"/>
                <a:cs typeface="Oswald Light"/>
                <a:sym typeface="Oswald Light"/>
              </a:rPr>
              <a:t>[2] U. Rahardja, A. S. Bist, M. Hardini, Q. Aini, and E. P. Harahap, “Authentication of Covid-19 Patient Certification with Blockchain Protocol.”</a:t>
            </a:r>
            <a:endParaRPr sz="1500">
              <a:solidFill>
                <a:srgbClr val="F3F4F6"/>
              </a:solidFill>
              <a:latin typeface="Oswald Light"/>
              <a:ea typeface="Oswald Light"/>
              <a:cs typeface="Oswald Light"/>
              <a:sym typeface="Oswald Light"/>
            </a:endParaRPr>
          </a:p>
          <a:p>
            <a:pPr indent="0" lvl="0" marL="0" rtl="0" algn="just">
              <a:spcBef>
                <a:spcPts val="0"/>
              </a:spcBef>
              <a:spcAft>
                <a:spcPts val="0"/>
              </a:spcAft>
              <a:buNone/>
            </a:pPr>
            <a:r>
              <a:t/>
            </a:r>
            <a:endParaRPr sz="1500">
              <a:solidFill>
                <a:srgbClr val="F3F4F6"/>
              </a:solidFill>
              <a:latin typeface="Oswald Light"/>
              <a:ea typeface="Oswald Light"/>
              <a:cs typeface="Oswald Light"/>
              <a:sym typeface="Oswald Light"/>
            </a:endParaRPr>
          </a:p>
          <a:p>
            <a:pPr indent="-323850" lvl="0" marL="457200" rtl="0" algn="just">
              <a:spcBef>
                <a:spcPts val="0"/>
              </a:spcBef>
              <a:spcAft>
                <a:spcPts val="0"/>
              </a:spcAft>
              <a:buClr>
                <a:srgbClr val="F3F4F6"/>
              </a:buClr>
              <a:buSzPts val="1500"/>
              <a:buFont typeface="Oswald Light"/>
              <a:buChar char="●"/>
            </a:pPr>
            <a:r>
              <a:rPr lang="en" sz="1500">
                <a:solidFill>
                  <a:srgbClr val="F3F4F6"/>
                </a:solidFill>
                <a:latin typeface="Oswald Light"/>
                <a:ea typeface="Oswald Light"/>
                <a:cs typeface="Oswald Light"/>
                <a:sym typeface="Oswald Light"/>
              </a:rPr>
              <a:t>[3] P. A. Sunarya, U. Rahardja, L. Sunarya, and M. Hardini, “The Role Of Blockchain As A Security Support For Student Profiles In Technology Education Systems,” InfoTekJar J. Nas. Inform. dan Teknol. Jar., vol. 4, no. 2, pp. 13–17, 2020.</a:t>
            </a:r>
            <a:endParaRPr sz="1500">
              <a:solidFill>
                <a:srgbClr val="F3F4F6"/>
              </a:solidFill>
              <a:latin typeface="Oswald Light"/>
              <a:ea typeface="Oswald Light"/>
              <a:cs typeface="Oswald Light"/>
              <a:sym typeface="Oswald Light"/>
            </a:endParaRPr>
          </a:p>
          <a:p>
            <a:pPr indent="0" lvl="0" marL="0" rtl="0" algn="just">
              <a:spcBef>
                <a:spcPts val="0"/>
              </a:spcBef>
              <a:spcAft>
                <a:spcPts val="0"/>
              </a:spcAft>
              <a:buNone/>
            </a:pPr>
            <a:r>
              <a:t/>
            </a:r>
            <a:endParaRPr sz="1600">
              <a:solidFill>
                <a:srgbClr val="F3F4F6"/>
              </a:solidFill>
              <a:latin typeface="Oswald Light"/>
              <a:ea typeface="Oswald Light"/>
              <a:cs typeface="Oswald Light"/>
              <a:sym typeface="Oswald Light"/>
            </a:endParaRPr>
          </a:p>
        </p:txBody>
      </p:sp>
      <p:sp>
        <p:nvSpPr>
          <p:cNvPr id="277" name="Google Shape;277;p37"/>
          <p:cNvSpPr txBox="1"/>
          <p:nvPr/>
        </p:nvSpPr>
        <p:spPr>
          <a:xfrm>
            <a:off x="853375" y="507550"/>
            <a:ext cx="44292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accent1"/>
                </a:solidFill>
                <a:latin typeface="Oswald"/>
                <a:ea typeface="Oswald"/>
                <a:cs typeface="Oswald"/>
                <a:sym typeface="Oswald"/>
              </a:rPr>
              <a:t> L</a:t>
            </a:r>
            <a:r>
              <a:rPr lang="en" sz="3900">
                <a:solidFill>
                  <a:schemeClr val="lt1"/>
                </a:solidFill>
                <a:latin typeface="Oswald"/>
                <a:ea typeface="Oswald"/>
                <a:cs typeface="Oswald"/>
                <a:sym typeface="Oswald"/>
              </a:rPr>
              <a:t>iterature Review</a:t>
            </a:r>
            <a:endParaRPr sz="1900">
              <a:solidFill>
                <a:schemeClr val="lt1"/>
              </a:solidFill>
              <a:latin typeface="Oswald"/>
              <a:ea typeface="Oswald"/>
              <a:cs typeface="Oswald"/>
              <a:sym typeface="Oswald"/>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78" name="Google Shape;278;p37"/>
          <p:cNvSpPr txBox="1"/>
          <p:nvPr/>
        </p:nvSpPr>
        <p:spPr>
          <a:xfrm>
            <a:off x="6648875" y="2081850"/>
            <a:ext cx="13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79" name="Google Shape;279;p37"/>
          <p:cNvCxnSpPr/>
          <p:nvPr/>
        </p:nvCxnSpPr>
        <p:spPr>
          <a:xfrm>
            <a:off x="1103575" y="1266650"/>
            <a:ext cx="1676700" cy="600"/>
          </a:xfrm>
          <a:prstGeom prst="straightConnector1">
            <a:avLst/>
          </a:prstGeom>
          <a:noFill/>
          <a:ln cap="flat" cmpd="sng" w="38100">
            <a:solidFill>
              <a:srgbClr val="FF9900"/>
            </a:solidFill>
            <a:prstDash val="solid"/>
            <a:round/>
            <a:headEnd len="med" w="med" type="none"/>
            <a:tailEnd len="med" w="med" type="none"/>
          </a:ln>
        </p:spPr>
      </p:cxnSp>
      <p:sp>
        <p:nvSpPr>
          <p:cNvPr id="280" name="Google Shape;280;p37"/>
          <p:cNvSpPr txBox="1"/>
          <p:nvPr/>
        </p:nvSpPr>
        <p:spPr>
          <a:xfrm>
            <a:off x="1289725" y="3460375"/>
            <a:ext cx="19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81" name="Google Shape;281;p37"/>
          <p:cNvSpPr txBox="1"/>
          <p:nvPr/>
        </p:nvSpPr>
        <p:spPr>
          <a:xfrm>
            <a:off x="3965225" y="3183050"/>
            <a:ext cx="27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82" name="Google Shape;282;p37"/>
          <p:cNvSpPr txBox="1"/>
          <p:nvPr/>
        </p:nvSpPr>
        <p:spPr>
          <a:xfrm>
            <a:off x="4169125" y="3019900"/>
            <a:ext cx="30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83" name="Google Shape;283;p37"/>
          <p:cNvSpPr txBox="1"/>
          <p:nvPr/>
        </p:nvSpPr>
        <p:spPr>
          <a:xfrm>
            <a:off x="6289950" y="3150425"/>
            <a:ext cx="23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84" name="Google Shape;284;p37"/>
          <p:cNvSpPr/>
          <p:nvPr/>
        </p:nvSpPr>
        <p:spPr>
          <a:xfrm>
            <a:off x="7130125" y="3631675"/>
            <a:ext cx="8100" cy="4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txBox="1"/>
          <p:nvPr/>
        </p:nvSpPr>
        <p:spPr>
          <a:xfrm>
            <a:off x="5270325" y="866450"/>
            <a:ext cx="6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600"/>
                                        <p:tgtEl>
                                          <p:spTgt spid="279"/>
                                        </p:tgtEl>
                                        <p:attrNameLst>
                                          <p:attrName>ppt_w</p:attrName>
                                        </p:attrNameLst>
                                      </p:cBhvr>
                                      <p:tavLst>
                                        <p:tav fmla="" tm="0">
                                          <p:val>
                                            <p:strVal val="0"/>
                                          </p:val>
                                        </p:tav>
                                        <p:tav fmla="" tm="100000">
                                          <p:val>
                                            <p:strVal val="#ppt_w"/>
                                          </p:val>
                                        </p:tav>
                                      </p:tavLst>
                                    </p:anim>
                                    <p:anim calcmode="lin" valueType="num">
                                      <p:cBhvr additive="base">
                                        <p:cTn dur="600"/>
                                        <p:tgtEl>
                                          <p:spTgt spid="279"/>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400"/>
                                        <p:tgtEl>
                                          <p:spTgt spid="27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400"/>
                                        <p:tgtEl>
                                          <p:spTgt spid="276">
                                            <p:txEl>
                                              <p:pRg end="1" st="1"/>
                                            </p:txEl>
                                          </p:spTgt>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400"/>
                                        <p:tgtEl>
                                          <p:spTgt spid="276">
                                            <p:txEl>
                                              <p:pRg end="2" st="2"/>
                                            </p:txEl>
                                          </p:spTgt>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400"/>
                                        <p:tgtEl>
                                          <p:spTgt spid="276">
                                            <p:txEl>
                                              <p:pRg end="3" st="3"/>
                                            </p:txEl>
                                          </p:spTgt>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animEffect filter="fade" transition="in">
                                      <p:cBhvr>
                                        <p:cTn dur="400"/>
                                        <p:tgtEl>
                                          <p:spTgt spid="276">
                                            <p:txEl>
                                              <p:pRg end="4" st="4"/>
                                            </p:txEl>
                                          </p:spTgt>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animEffect filter="fade" transition="in">
                                      <p:cBhvr>
                                        <p:cTn dur="400"/>
                                        <p:tgtEl>
                                          <p:spTgt spid="27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nvSpPr>
        <p:spPr>
          <a:xfrm>
            <a:off x="573625" y="1434875"/>
            <a:ext cx="6409800" cy="812700"/>
          </a:xfrm>
          <a:prstGeom prst="rect">
            <a:avLst/>
          </a:prstGeom>
          <a:noFill/>
          <a:ln>
            <a:noFill/>
          </a:ln>
        </p:spPr>
        <p:txBody>
          <a:bodyPr anchorCtr="0" anchor="t" bIns="91425" lIns="91425" spcFirstLastPara="1" rIns="91425" wrap="square" tIns="91425">
            <a:noAutofit/>
          </a:bodyPr>
          <a:lstStyle/>
          <a:p>
            <a:pPr indent="-349250" lvl="0" marL="457200" marR="88900" rtl="0" algn="just">
              <a:lnSpc>
                <a:spcPct val="120000"/>
              </a:lnSpc>
              <a:spcBef>
                <a:spcPts val="700"/>
              </a:spcBef>
              <a:spcAft>
                <a:spcPts val="0"/>
              </a:spcAft>
              <a:buClr>
                <a:srgbClr val="E8EAED"/>
              </a:buClr>
              <a:buSzPts val="1900"/>
              <a:buFont typeface="Oswald Light"/>
              <a:buChar char="●"/>
            </a:pPr>
            <a:r>
              <a:rPr lang="en" sz="1900">
                <a:solidFill>
                  <a:srgbClr val="E8EAED"/>
                </a:solidFill>
                <a:latin typeface="Oswald Light"/>
                <a:ea typeface="Oswald Light"/>
                <a:cs typeface="Oswald Light"/>
                <a:sym typeface="Oswald Light"/>
              </a:rPr>
              <a:t>Ensuring the authenticity and validity of certificates</a:t>
            </a:r>
            <a:endParaRPr sz="1900">
              <a:solidFill>
                <a:srgbClr val="E8EAED"/>
              </a:solidFill>
              <a:latin typeface="Oswald Light"/>
              <a:ea typeface="Oswald Light"/>
              <a:cs typeface="Oswald Light"/>
              <a:sym typeface="Oswald Light"/>
            </a:endParaRPr>
          </a:p>
          <a:p>
            <a:pPr indent="0" lvl="0" marL="0" marR="88900" rtl="0" algn="just">
              <a:lnSpc>
                <a:spcPct val="120000"/>
              </a:lnSpc>
              <a:spcBef>
                <a:spcPts val="700"/>
              </a:spcBef>
              <a:spcAft>
                <a:spcPts val="0"/>
              </a:spcAft>
              <a:buNone/>
            </a:pPr>
            <a:r>
              <a:t/>
            </a:r>
            <a:endParaRPr sz="1900">
              <a:solidFill>
                <a:srgbClr val="E8EAED"/>
              </a:solidFill>
              <a:latin typeface="Oswald Light"/>
              <a:ea typeface="Oswald Light"/>
              <a:cs typeface="Oswald Light"/>
              <a:sym typeface="Oswald Light"/>
            </a:endParaRPr>
          </a:p>
          <a:p>
            <a:pPr indent="-349250" lvl="0" marL="457200" marR="88900" rtl="0" algn="just">
              <a:lnSpc>
                <a:spcPct val="120000"/>
              </a:lnSpc>
              <a:spcBef>
                <a:spcPts val="700"/>
              </a:spcBef>
              <a:spcAft>
                <a:spcPts val="0"/>
              </a:spcAft>
              <a:buClr>
                <a:srgbClr val="E8EAED"/>
              </a:buClr>
              <a:buSzPts val="1900"/>
              <a:buFont typeface="Oswald Light"/>
              <a:buChar char="●"/>
            </a:pPr>
            <a:r>
              <a:rPr lang="en" sz="1900">
                <a:solidFill>
                  <a:srgbClr val="E8EAED"/>
                </a:solidFill>
                <a:latin typeface="Oswald Light"/>
                <a:ea typeface="Oswald Light"/>
                <a:cs typeface="Oswald Light"/>
                <a:sym typeface="Oswald Light"/>
              </a:rPr>
              <a:t>Streamlining the verification process</a:t>
            </a:r>
            <a:endParaRPr sz="1900">
              <a:solidFill>
                <a:srgbClr val="E8EAED"/>
              </a:solidFill>
              <a:latin typeface="Oswald Light"/>
              <a:ea typeface="Oswald Light"/>
              <a:cs typeface="Oswald Light"/>
              <a:sym typeface="Oswald Light"/>
            </a:endParaRPr>
          </a:p>
          <a:p>
            <a:pPr indent="0" lvl="0" marL="0" marR="88900" rtl="0" algn="just">
              <a:lnSpc>
                <a:spcPct val="120000"/>
              </a:lnSpc>
              <a:spcBef>
                <a:spcPts val="700"/>
              </a:spcBef>
              <a:spcAft>
                <a:spcPts val="0"/>
              </a:spcAft>
              <a:buNone/>
            </a:pPr>
            <a:r>
              <a:t/>
            </a:r>
            <a:endParaRPr sz="1900">
              <a:solidFill>
                <a:srgbClr val="E8EAED"/>
              </a:solidFill>
              <a:latin typeface="Oswald Light"/>
              <a:ea typeface="Oswald Light"/>
              <a:cs typeface="Oswald Light"/>
              <a:sym typeface="Oswald Light"/>
            </a:endParaRPr>
          </a:p>
          <a:p>
            <a:pPr indent="-349250" lvl="0" marL="457200" marR="88900" rtl="0" algn="just">
              <a:lnSpc>
                <a:spcPct val="120000"/>
              </a:lnSpc>
              <a:spcBef>
                <a:spcPts val="700"/>
              </a:spcBef>
              <a:spcAft>
                <a:spcPts val="0"/>
              </a:spcAft>
              <a:buClr>
                <a:srgbClr val="E8EAED"/>
              </a:buClr>
              <a:buSzPts val="1900"/>
              <a:buFont typeface="Oswald Light"/>
              <a:buChar char="●"/>
            </a:pPr>
            <a:r>
              <a:rPr lang="en" sz="1900">
                <a:solidFill>
                  <a:srgbClr val="E8EAED"/>
                </a:solidFill>
                <a:latin typeface="Oswald Light"/>
                <a:ea typeface="Oswald Light"/>
                <a:cs typeface="Oswald Light"/>
                <a:sym typeface="Oswald Light"/>
              </a:rPr>
              <a:t>Enhancing security and reducing fraud</a:t>
            </a:r>
            <a:endParaRPr sz="1900">
              <a:solidFill>
                <a:srgbClr val="E8EAED"/>
              </a:solidFill>
              <a:latin typeface="Oswald Light"/>
              <a:ea typeface="Oswald Light"/>
              <a:cs typeface="Oswald Light"/>
              <a:sym typeface="Oswald Light"/>
            </a:endParaRPr>
          </a:p>
        </p:txBody>
      </p:sp>
      <p:sp>
        <p:nvSpPr>
          <p:cNvPr id="291" name="Google Shape;291;p38"/>
          <p:cNvSpPr txBox="1"/>
          <p:nvPr/>
        </p:nvSpPr>
        <p:spPr>
          <a:xfrm>
            <a:off x="503100" y="439200"/>
            <a:ext cx="618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accent1"/>
                </a:solidFill>
                <a:latin typeface="Oswald"/>
                <a:ea typeface="Oswald"/>
                <a:cs typeface="Oswald"/>
                <a:sym typeface="Oswald"/>
              </a:rPr>
              <a:t>O</a:t>
            </a:r>
            <a:r>
              <a:rPr lang="en" sz="3900">
                <a:solidFill>
                  <a:schemeClr val="dk1"/>
                </a:solidFill>
                <a:latin typeface="Oswald"/>
                <a:ea typeface="Oswald"/>
                <a:cs typeface="Oswald"/>
                <a:sym typeface="Oswald"/>
              </a:rPr>
              <a:t>bjectives</a:t>
            </a:r>
            <a:endParaRPr sz="1200">
              <a:solidFill>
                <a:schemeClr val="dk1"/>
              </a:solidFill>
              <a:latin typeface="Oswald"/>
              <a:ea typeface="Oswald"/>
              <a:cs typeface="Oswald"/>
              <a:sym typeface="Oswald"/>
            </a:endParaRPr>
          </a:p>
        </p:txBody>
      </p:sp>
      <p:cxnSp>
        <p:nvCxnSpPr>
          <p:cNvPr id="292" name="Google Shape;292;p38"/>
          <p:cNvCxnSpPr/>
          <p:nvPr/>
        </p:nvCxnSpPr>
        <p:spPr>
          <a:xfrm>
            <a:off x="664875" y="1175275"/>
            <a:ext cx="1676700" cy="600"/>
          </a:xfrm>
          <a:prstGeom prst="straightConnector1">
            <a:avLst/>
          </a:prstGeom>
          <a:noFill/>
          <a:ln cap="flat" cmpd="sng" w="38100">
            <a:solidFill>
              <a:srgbClr val="FF9900"/>
            </a:solidFill>
            <a:prstDash val="solid"/>
            <a:round/>
            <a:headEnd len="med" w="med" type="none"/>
            <a:tailEnd len="med" w="med" type="none"/>
          </a:ln>
        </p:spPr>
      </p:cxnSp>
      <p:sp>
        <p:nvSpPr>
          <p:cNvPr id="293" name="Google Shape;293;p38"/>
          <p:cNvSpPr txBox="1"/>
          <p:nvPr/>
        </p:nvSpPr>
        <p:spPr>
          <a:xfrm>
            <a:off x="588200" y="2375500"/>
            <a:ext cx="35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94" name="Google Shape;294;p38"/>
          <p:cNvSpPr txBox="1"/>
          <p:nvPr/>
        </p:nvSpPr>
        <p:spPr>
          <a:xfrm>
            <a:off x="5833175" y="1103000"/>
            <a:ext cx="20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95" name="Google Shape;295;p38"/>
          <p:cNvSpPr txBox="1"/>
          <p:nvPr/>
        </p:nvSpPr>
        <p:spPr>
          <a:xfrm>
            <a:off x="441375" y="1388500"/>
            <a:ext cx="73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700"/>
                                        <p:tgtEl>
                                          <p:spTgt spid="292"/>
                                        </p:tgtEl>
                                        <p:attrNameLst>
                                          <p:attrName>ppt_w</p:attrName>
                                        </p:attrNameLst>
                                      </p:cBhvr>
                                      <p:tavLst>
                                        <p:tav fmla="" tm="0">
                                          <p:val>
                                            <p:strVal val="0"/>
                                          </p:val>
                                        </p:tav>
                                        <p:tav fmla="" tm="100000">
                                          <p:val>
                                            <p:strVal val="#ppt_w"/>
                                          </p:val>
                                        </p:tav>
                                      </p:tavLst>
                                    </p:anim>
                                    <p:anim calcmode="lin" valueType="num">
                                      <p:cBhvr additive="base">
                                        <p:cTn dur="700"/>
                                        <p:tgtEl>
                                          <p:spTgt spid="292"/>
                                        </p:tgtEl>
                                        <p:attrNameLst>
                                          <p:attrName>ppt_h</p:attrName>
                                        </p:attrNameLst>
                                      </p:cBhvr>
                                      <p:tavLst>
                                        <p:tav fmla="" tm="0">
                                          <p:val>
                                            <p:strVal val="0"/>
                                          </p:val>
                                        </p:tav>
                                        <p:tav fmla="" tm="100000">
                                          <p:val>
                                            <p:strVal val="#ppt_h"/>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animEffect filter="fade" transition="in">
                                      <p:cBhvr>
                                        <p:cTn dur="300"/>
                                        <p:tgtEl>
                                          <p:spTgt spid="29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animEffect filter="fade" transition="in">
                                      <p:cBhvr>
                                        <p:cTn dur="300"/>
                                        <p:tgtEl>
                                          <p:spTgt spid="290">
                                            <p:txEl>
                                              <p:pRg end="1" st="1"/>
                                            </p:txEl>
                                          </p:spTgt>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animEffect filter="fade" transition="in">
                                      <p:cBhvr>
                                        <p:cTn dur="300"/>
                                        <p:tgtEl>
                                          <p:spTgt spid="290">
                                            <p:txEl>
                                              <p:pRg end="2" st="2"/>
                                            </p:txEl>
                                          </p:spTgt>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animEffect filter="fade" transition="in">
                                      <p:cBhvr>
                                        <p:cTn dur="300"/>
                                        <p:tgtEl>
                                          <p:spTgt spid="290">
                                            <p:txEl>
                                              <p:pRg end="3" st="3"/>
                                            </p:txEl>
                                          </p:spTgt>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290">
                                            <p:txEl>
                                              <p:pRg end="4" st="4"/>
                                            </p:txEl>
                                          </p:spTgt>
                                        </p:tgtEl>
                                        <p:attrNameLst>
                                          <p:attrName>style.visibility</p:attrName>
                                        </p:attrNameLst>
                                      </p:cBhvr>
                                      <p:to>
                                        <p:strVal val="visible"/>
                                      </p:to>
                                    </p:set>
                                    <p:animEffect filter="fade" transition="in">
                                      <p:cBhvr>
                                        <p:cTn dur="300"/>
                                        <p:tgtEl>
                                          <p:spTgt spid="2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nvSpPr>
        <p:spPr>
          <a:xfrm>
            <a:off x="677950" y="-112375"/>
            <a:ext cx="52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01" name="Google Shape;301;p39"/>
          <p:cNvSpPr txBox="1"/>
          <p:nvPr/>
        </p:nvSpPr>
        <p:spPr>
          <a:xfrm>
            <a:off x="1045000" y="1581475"/>
            <a:ext cx="43476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600">
              <a:solidFill>
                <a:srgbClr val="F3F4F6"/>
              </a:solidFill>
              <a:latin typeface="Oswald Light"/>
              <a:ea typeface="Oswald Light"/>
              <a:cs typeface="Oswald Light"/>
              <a:sym typeface="Oswald Light"/>
            </a:endParaRPr>
          </a:p>
        </p:txBody>
      </p:sp>
      <p:sp>
        <p:nvSpPr>
          <p:cNvPr id="302" name="Google Shape;302;p39"/>
          <p:cNvSpPr txBox="1"/>
          <p:nvPr/>
        </p:nvSpPr>
        <p:spPr>
          <a:xfrm>
            <a:off x="987900" y="644500"/>
            <a:ext cx="42948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accent1"/>
                </a:solidFill>
                <a:latin typeface="Oswald"/>
                <a:ea typeface="Oswald"/>
                <a:cs typeface="Oswald"/>
                <a:sym typeface="Oswald"/>
              </a:rPr>
              <a:t>P</a:t>
            </a:r>
            <a:r>
              <a:rPr lang="en" sz="3900">
                <a:solidFill>
                  <a:schemeClr val="lt1"/>
                </a:solidFill>
                <a:latin typeface="Oswald"/>
                <a:ea typeface="Oswald"/>
                <a:cs typeface="Oswald"/>
                <a:sym typeface="Oswald"/>
              </a:rPr>
              <a:t>roposed Solution</a:t>
            </a:r>
            <a:endParaRPr sz="1900">
              <a:solidFill>
                <a:schemeClr val="lt1"/>
              </a:solidFill>
              <a:latin typeface="Oswald"/>
              <a:ea typeface="Oswald"/>
              <a:cs typeface="Oswald"/>
              <a:sym typeface="Oswald"/>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03" name="Google Shape;303;p39"/>
          <p:cNvSpPr txBox="1"/>
          <p:nvPr/>
        </p:nvSpPr>
        <p:spPr>
          <a:xfrm>
            <a:off x="6648875" y="2081850"/>
            <a:ext cx="13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04" name="Google Shape;304;p39"/>
          <p:cNvCxnSpPr/>
          <p:nvPr/>
        </p:nvCxnSpPr>
        <p:spPr>
          <a:xfrm>
            <a:off x="1095400" y="1379175"/>
            <a:ext cx="1676700" cy="600"/>
          </a:xfrm>
          <a:prstGeom prst="straightConnector1">
            <a:avLst/>
          </a:prstGeom>
          <a:noFill/>
          <a:ln cap="flat" cmpd="sng" w="38100">
            <a:solidFill>
              <a:srgbClr val="FF9900"/>
            </a:solidFill>
            <a:prstDash val="solid"/>
            <a:round/>
            <a:headEnd len="med" w="med" type="none"/>
            <a:tailEnd len="med" w="med" type="none"/>
          </a:ln>
        </p:spPr>
      </p:cxnSp>
      <p:sp>
        <p:nvSpPr>
          <p:cNvPr id="305" name="Google Shape;305;p39"/>
          <p:cNvSpPr txBox="1"/>
          <p:nvPr/>
        </p:nvSpPr>
        <p:spPr>
          <a:xfrm>
            <a:off x="1289725" y="3460375"/>
            <a:ext cx="19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06" name="Google Shape;306;p39"/>
          <p:cNvSpPr txBox="1"/>
          <p:nvPr/>
        </p:nvSpPr>
        <p:spPr>
          <a:xfrm>
            <a:off x="3965225" y="3183050"/>
            <a:ext cx="27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07" name="Google Shape;307;p39"/>
          <p:cNvSpPr txBox="1"/>
          <p:nvPr/>
        </p:nvSpPr>
        <p:spPr>
          <a:xfrm>
            <a:off x="4169125" y="3019900"/>
            <a:ext cx="30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08" name="Google Shape;308;p39"/>
          <p:cNvSpPr txBox="1"/>
          <p:nvPr/>
        </p:nvSpPr>
        <p:spPr>
          <a:xfrm>
            <a:off x="6289950" y="3150425"/>
            <a:ext cx="23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09" name="Google Shape;309;p39"/>
          <p:cNvSpPr/>
          <p:nvPr/>
        </p:nvSpPr>
        <p:spPr>
          <a:xfrm>
            <a:off x="7130125" y="3631675"/>
            <a:ext cx="8100" cy="4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txBox="1"/>
          <p:nvPr/>
        </p:nvSpPr>
        <p:spPr>
          <a:xfrm>
            <a:off x="5270325" y="866450"/>
            <a:ext cx="6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11" name="Google Shape;311;p39"/>
          <p:cNvSpPr txBox="1"/>
          <p:nvPr/>
        </p:nvSpPr>
        <p:spPr>
          <a:xfrm>
            <a:off x="1159200" y="1633225"/>
            <a:ext cx="7480200" cy="211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0"/>
              </a:spcAft>
              <a:buNone/>
            </a:pPr>
            <a:r>
              <a:rPr lang="en" sz="1200">
                <a:solidFill>
                  <a:srgbClr val="E8EAED"/>
                </a:solidFill>
                <a:latin typeface="Oswald Light"/>
                <a:ea typeface="Oswald Light"/>
                <a:cs typeface="Oswald Light"/>
                <a:sym typeface="Oswald Light"/>
              </a:rPr>
              <a:t>    </a:t>
            </a:r>
            <a:r>
              <a:rPr lang="en" sz="1600">
                <a:solidFill>
                  <a:srgbClr val="E8EAED"/>
                </a:solidFill>
                <a:latin typeface="Oswald Light"/>
                <a:ea typeface="Oswald Light"/>
                <a:cs typeface="Oswald Light"/>
                <a:sym typeface="Oswald Light"/>
              </a:rPr>
              <a:t>The Python program has the following steps:</a:t>
            </a:r>
            <a:endParaRPr sz="1600">
              <a:solidFill>
                <a:srgbClr val="E8EAED"/>
              </a:solidFill>
              <a:latin typeface="Oswald Light"/>
              <a:ea typeface="Oswald Light"/>
              <a:cs typeface="Oswald Light"/>
              <a:sym typeface="Oswald Light"/>
            </a:endParaRPr>
          </a:p>
          <a:p>
            <a:pPr indent="-304800" lvl="1" marL="914400" rtl="0" algn="just">
              <a:lnSpc>
                <a:spcPct val="150000"/>
              </a:lnSpc>
              <a:spcBef>
                <a:spcPts val="1500"/>
              </a:spcBef>
              <a:spcAft>
                <a:spcPts val="0"/>
              </a:spcAft>
              <a:buClr>
                <a:srgbClr val="E8EAED"/>
              </a:buClr>
              <a:buSzPts val="1200"/>
              <a:buFont typeface="Oswald Light"/>
              <a:buChar char="●"/>
            </a:pPr>
            <a:r>
              <a:rPr lang="en" sz="1200">
                <a:solidFill>
                  <a:srgbClr val="E8EAED"/>
                </a:solidFill>
                <a:latin typeface="Oswald Light"/>
                <a:ea typeface="Oswald Light"/>
                <a:cs typeface="Oswald Light"/>
                <a:sym typeface="Oswald Light"/>
              </a:rPr>
              <a:t>Takes any file as input and converts it to its binary form.</a:t>
            </a:r>
            <a:endParaRPr sz="1200">
              <a:solidFill>
                <a:srgbClr val="E8EAED"/>
              </a:solidFill>
              <a:latin typeface="Oswald Light"/>
              <a:ea typeface="Oswald Light"/>
              <a:cs typeface="Oswald Light"/>
              <a:sym typeface="Oswald Light"/>
            </a:endParaRPr>
          </a:p>
          <a:p>
            <a:pPr indent="-304800" lvl="1" marL="914400" rtl="0" algn="just">
              <a:lnSpc>
                <a:spcPct val="150000"/>
              </a:lnSpc>
              <a:spcBef>
                <a:spcPts val="0"/>
              </a:spcBef>
              <a:spcAft>
                <a:spcPts val="0"/>
              </a:spcAft>
              <a:buClr>
                <a:srgbClr val="E8EAED"/>
              </a:buClr>
              <a:buSzPts val="1200"/>
              <a:buFont typeface="Oswald Light"/>
              <a:buChar char="●"/>
            </a:pPr>
            <a:r>
              <a:rPr lang="en" sz="1200">
                <a:solidFill>
                  <a:srgbClr val="E8EAED"/>
                </a:solidFill>
                <a:latin typeface="Oswald Light"/>
                <a:ea typeface="Oswald Light"/>
                <a:cs typeface="Oswald Light"/>
                <a:sym typeface="Oswald Light"/>
              </a:rPr>
              <a:t>Takes the information related to the certificate that is being worked on and converts it to binary.</a:t>
            </a:r>
            <a:endParaRPr sz="1200">
              <a:solidFill>
                <a:srgbClr val="E8EAED"/>
              </a:solidFill>
              <a:latin typeface="Oswald Light"/>
              <a:ea typeface="Oswald Light"/>
              <a:cs typeface="Oswald Light"/>
              <a:sym typeface="Oswald Light"/>
            </a:endParaRPr>
          </a:p>
          <a:p>
            <a:pPr indent="-304800" lvl="1" marL="914400" rtl="0" algn="just">
              <a:lnSpc>
                <a:spcPct val="150000"/>
              </a:lnSpc>
              <a:spcBef>
                <a:spcPts val="0"/>
              </a:spcBef>
              <a:spcAft>
                <a:spcPts val="0"/>
              </a:spcAft>
              <a:buClr>
                <a:srgbClr val="E8EAED"/>
              </a:buClr>
              <a:buSzPts val="1200"/>
              <a:buFont typeface="Oswald Light"/>
              <a:buChar char="●"/>
            </a:pPr>
            <a:r>
              <a:rPr lang="en" sz="1200">
                <a:solidFill>
                  <a:srgbClr val="E8EAED"/>
                </a:solidFill>
                <a:latin typeface="Oswald Light"/>
                <a:ea typeface="Oswald Light"/>
                <a:cs typeface="Oswald Light"/>
                <a:sym typeface="Oswald Light"/>
              </a:rPr>
              <a:t>Adds both the binary data and generates a unique hash value of 64 characters using the SHA_256 algorithm.</a:t>
            </a:r>
            <a:endParaRPr sz="1200">
              <a:solidFill>
                <a:srgbClr val="E8EAED"/>
              </a:solidFill>
              <a:latin typeface="Oswald Light"/>
              <a:ea typeface="Oswald Light"/>
              <a:cs typeface="Oswald Light"/>
              <a:sym typeface="Oswald Light"/>
            </a:endParaRPr>
          </a:p>
          <a:p>
            <a:pPr indent="0" lvl="0" marL="457200" rtl="0" algn="l">
              <a:lnSpc>
                <a:spcPct val="115000"/>
              </a:lnSpc>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12" name="Google Shape;312;p39"/>
          <p:cNvSpPr txBox="1"/>
          <p:nvPr/>
        </p:nvSpPr>
        <p:spPr>
          <a:xfrm>
            <a:off x="637150" y="3215675"/>
            <a:ext cx="24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13" name="Google Shape;313;p39"/>
          <p:cNvSpPr txBox="1"/>
          <p:nvPr/>
        </p:nvSpPr>
        <p:spPr>
          <a:xfrm>
            <a:off x="1664725" y="3150425"/>
            <a:ext cx="5473500" cy="1429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0"/>
              </a:spcAft>
              <a:buNone/>
            </a:pPr>
            <a:r>
              <a:rPr lang="en" sz="1600">
                <a:solidFill>
                  <a:srgbClr val="F3F4F6"/>
                </a:solidFill>
                <a:latin typeface="Oswald Light"/>
                <a:ea typeface="Oswald Light"/>
                <a:cs typeface="Oswald Light"/>
                <a:sym typeface="Oswald Light"/>
              </a:rPr>
              <a:t>The generated hash value along with user information is taken as data and:</a:t>
            </a:r>
            <a:endParaRPr sz="1600">
              <a:solidFill>
                <a:srgbClr val="F3F4F6"/>
              </a:solidFill>
              <a:latin typeface="Oswald Light"/>
              <a:ea typeface="Oswald Light"/>
              <a:cs typeface="Oswald Light"/>
              <a:sym typeface="Oswald Light"/>
            </a:endParaRPr>
          </a:p>
          <a:p>
            <a:pPr indent="-304800" lvl="1" marL="914400" rtl="0" algn="just">
              <a:lnSpc>
                <a:spcPct val="150000"/>
              </a:lnSpc>
              <a:spcBef>
                <a:spcPts val="1500"/>
              </a:spcBef>
              <a:spcAft>
                <a:spcPts val="0"/>
              </a:spcAft>
              <a:buClr>
                <a:srgbClr val="F3F4F6"/>
              </a:buClr>
              <a:buSzPts val="1200"/>
              <a:buFont typeface="Oswald Light"/>
              <a:buChar char="●"/>
            </a:pPr>
            <a:r>
              <a:rPr lang="en" sz="1200">
                <a:solidFill>
                  <a:srgbClr val="F3F4F6"/>
                </a:solidFill>
                <a:latin typeface="Oswald Light"/>
                <a:ea typeface="Oswald Light"/>
                <a:cs typeface="Oswald Light"/>
                <a:sym typeface="Oswald Light"/>
              </a:rPr>
              <a:t>Put on the blockchain.</a:t>
            </a:r>
            <a:endParaRPr sz="1200">
              <a:solidFill>
                <a:srgbClr val="F3F4F6"/>
              </a:solidFill>
              <a:latin typeface="Oswald Light"/>
              <a:ea typeface="Oswald Light"/>
              <a:cs typeface="Oswald Light"/>
              <a:sym typeface="Oswald Light"/>
            </a:endParaRPr>
          </a:p>
          <a:p>
            <a:pPr indent="-304800" lvl="1" marL="914400" rtl="0" algn="just">
              <a:lnSpc>
                <a:spcPct val="150000"/>
              </a:lnSpc>
              <a:spcBef>
                <a:spcPts val="0"/>
              </a:spcBef>
              <a:spcAft>
                <a:spcPts val="0"/>
              </a:spcAft>
              <a:buClr>
                <a:srgbClr val="F3F4F6"/>
              </a:buClr>
              <a:buSzPts val="1200"/>
              <a:buFont typeface="Oswald Light"/>
              <a:buChar char="●"/>
            </a:pPr>
            <a:r>
              <a:rPr lang="en" sz="1200">
                <a:solidFill>
                  <a:srgbClr val="F3F4F6"/>
                </a:solidFill>
                <a:latin typeface="Oswald Light"/>
                <a:ea typeface="Oswald Light"/>
                <a:cs typeface="Oswald Light"/>
                <a:sym typeface="Oswald Light"/>
              </a:rPr>
              <a:t>This process is done using Corda IDE.</a:t>
            </a:r>
            <a:endParaRPr sz="1200">
              <a:solidFill>
                <a:srgbClr val="F3F4F6"/>
              </a:solidFill>
              <a:latin typeface="Oswald Light"/>
              <a:ea typeface="Oswald Light"/>
              <a:cs typeface="Oswald Light"/>
              <a:sym typeface="Oswald Light"/>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400"/>
                                        <p:tgtEl>
                                          <p:spTgt spid="304"/>
                                        </p:tgtEl>
                                        <p:attrNameLst>
                                          <p:attrName>ppt_w</p:attrName>
                                        </p:attrNameLst>
                                      </p:cBhvr>
                                      <p:tavLst>
                                        <p:tav fmla="" tm="0">
                                          <p:val>
                                            <p:strVal val="0"/>
                                          </p:val>
                                        </p:tav>
                                        <p:tav fmla="" tm="100000">
                                          <p:val>
                                            <p:strVal val="#ppt_w"/>
                                          </p:val>
                                        </p:tav>
                                      </p:tavLst>
                                    </p:anim>
                                    <p:anim calcmode="lin" valueType="num">
                                      <p:cBhvr additive="base">
                                        <p:cTn dur="400"/>
                                        <p:tgtEl>
                                          <p:spTgt spid="304"/>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7" name="Shape 317"/>
        <p:cNvGrpSpPr/>
        <p:nvPr/>
      </p:nvGrpSpPr>
      <p:grpSpPr>
        <a:xfrm>
          <a:off x="0" y="0"/>
          <a:ext cx="0" cy="0"/>
          <a:chOff x="0" y="0"/>
          <a:chExt cx="0" cy="0"/>
        </a:xfrm>
      </p:grpSpPr>
      <p:sp>
        <p:nvSpPr>
          <p:cNvPr id="318" name="Google Shape;318;p40"/>
          <p:cNvSpPr txBox="1"/>
          <p:nvPr/>
        </p:nvSpPr>
        <p:spPr>
          <a:xfrm>
            <a:off x="286400" y="254675"/>
            <a:ext cx="29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19" name="Google Shape;319;p40"/>
          <p:cNvPicPr preferRelativeResize="0"/>
          <p:nvPr/>
        </p:nvPicPr>
        <p:blipFill>
          <a:blip r:embed="rId3">
            <a:alphaModFix/>
          </a:blip>
          <a:stretch>
            <a:fillRect/>
          </a:stretch>
        </p:blipFill>
        <p:spPr>
          <a:xfrm>
            <a:off x="0" y="75200"/>
            <a:ext cx="4644825" cy="3080551"/>
          </a:xfrm>
          <a:prstGeom prst="rect">
            <a:avLst/>
          </a:prstGeom>
          <a:noFill/>
          <a:ln cap="flat" cmpd="sng" w="9525">
            <a:solidFill>
              <a:srgbClr val="00FFFF"/>
            </a:solidFill>
            <a:prstDash val="solid"/>
            <a:round/>
            <a:headEnd len="sm" w="sm" type="none"/>
            <a:tailEnd len="sm" w="sm" type="none"/>
          </a:ln>
        </p:spPr>
      </p:pic>
      <p:sp>
        <p:nvSpPr>
          <p:cNvPr id="320" name="Google Shape;320;p40"/>
          <p:cNvSpPr txBox="1"/>
          <p:nvPr/>
        </p:nvSpPr>
        <p:spPr>
          <a:xfrm>
            <a:off x="5180600" y="613600"/>
            <a:ext cx="33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1" name="Google Shape;321;p40"/>
          <p:cNvSpPr txBox="1"/>
          <p:nvPr/>
        </p:nvSpPr>
        <p:spPr>
          <a:xfrm>
            <a:off x="4903275" y="377025"/>
            <a:ext cx="36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22" name="Google Shape;322;p40"/>
          <p:cNvPicPr preferRelativeResize="0"/>
          <p:nvPr/>
        </p:nvPicPr>
        <p:blipFill>
          <a:blip r:embed="rId4">
            <a:alphaModFix/>
          </a:blip>
          <a:stretch>
            <a:fillRect/>
          </a:stretch>
        </p:blipFill>
        <p:spPr>
          <a:xfrm>
            <a:off x="4829850" y="109775"/>
            <a:ext cx="4194374" cy="2799339"/>
          </a:xfrm>
          <a:prstGeom prst="rect">
            <a:avLst/>
          </a:prstGeom>
          <a:noFill/>
          <a:ln cap="flat" cmpd="sng" w="9525">
            <a:solidFill>
              <a:schemeClr val="accent6"/>
            </a:solidFill>
            <a:prstDash val="solid"/>
            <a:round/>
            <a:headEnd len="sm" w="sm" type="none"/>
            <a:tailEnd len="sm" w="sm" type="none"/>
          </a:ln>
        </p:spPr>
      </p:pic>
      <p:sp>
        <p:nvSpPr>
          <p:cNvPr id="323" name="Google Shape;323;p40"/>
          <p:cNvSpPr txBox="1"/>
          <p:nvPr/>
        </p:nvSpPr>
        <p:spPr>
          <a:xfrm>
            <a:off x="498475" y="3411450"/>
            <a:ext cx="69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24" name="Google Shape;324;p40"/>
          <p:cNvPicPr preferRelativeResize="0"/>
          <p:nvPr/>
        </p:nvPicPr>
        <p:blipFill>
          <a:blip r:embed="rId5">
            <a:alphaModFix/>
          </a:blip>
          <a:stretch>
            <a:fillRect/>
          </a:stretch>
        </p:blipFill>
        <p:spPr>
          <a:xfrm>
            <a:off x="742325" y="3371474"/>
            <a:ext cx="7807151" cy="1549050"/>
          </a:xfrm>
          <a:prstGeom prst="rect">
            <a:avLst/>
          </a:prstGeom>
          <a:noFill/>
          <a:ln cap="flat" cmpd="sng" w="9525">
            <a:solidFill>
              <a:schemeClr val="accent6"/>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200"/>
                                        <p:tgtEl>
                                          <p:spTgt spid="319"/>
                                        </p:tgtEl>
                                        <p:attrNameLst>
                                          <p:attrName>ppt_x</p:attrName>
                                        </p:attrNameLst>
                                      </p:cBhvr>
                                      <p:tavLst>
                                        <p:tav fmla="" tm="0">
                                          <p:val>
                                            <p:strVal val="#ppt_x-1"/>
                                          </p:val>
                                        </p:tav>
                                        <p:tav fmla="" tm="100000">
                                          <p:val>
                                            <p:strVal val="#ppt_x"/>
                                          </p:val>
                                        </p:tav>
                                      </p:tavLst>
                                    </p:anim>
                                  </p:childTnLst>
                                </p:cTn>
                              </p:par>
                            </p:childTnLst>
                          </p:cTn>
                        </p:par>
                        <p:par>
                          <p:cTn fill="hold">
                            <p:stCondLst>
                              <p:cond delay="200"/>
                            </p:stCondLst>
                            <p:childTnLst>
                              <p:par>
                                <p:cTn fill="hold" nodeType="afterEffect" presetClass="entr" presetID="2" presetSubtype="2">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500"/>
                                        <p:tgtEl>
                                          <p:spTgt spid="322"/>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2" presetSubtype="4">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400"/>
                                        <p:tgtEl>
                                          <p:spTgt spid="3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nvSpPr>
        <p:spPr>
          <a:xfrm>
            <a:off x="629000" y="507550"/>
            <a:ext cx="80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0" name="Google Shape;330;p41"/>
          <p:cNvSpPr txBox="1"/>
          <p:nvPr/>
        </p:nvSpPr>
        <p:spPr>
          <a:xfrm>
            <a:off x="319025" y="148650"/>
            <a:ext cx="83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Proxima Nova"/>
              <a:ea typeface="Proxima Nova"/>
              <a:cs typeface="Proxima Nova"/>
              <a:sym typeface="Proxima Nova"/>
            </a:endParaRPr>
          </a:p>
        </p:txBody>
      </p:sp>
      <p:pic>
        <p:nvPicPr>
          <p:cNvPr id="331" name="Google Shape;331;p41"/>
          <p:cNvPicPr preferRelativeResize="0"/>
          <p:nvPr/>
        </p:nvPicPr>
        <p:blipFill>
          <a:blip r:embed="rId3">
            <a:alphaModFix/>
          </a:blip>
          <a:stretch>
            <a:fillRect/>
          </a:stretch>
        </p:blipFill>
        <p:spPr>
          <a:xfrm>
            <a:off x="682775" y="606275"/>
            <a:ext cx="7625393" cy="3930951"/>
          </a:xfrm>
          <a:prstGeom prst="rect">
            <a:avLst/>
          </a:prstGeom>
          <a:noFill/>
          <a:ln cap="flat" cmpd="sng" w="19050">
            <a:solidFill>
              <a:srgbClr val="1155CC"/>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3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nvSpPr>
        <p:spPr>
          <a:xfrm>
            <a:off x="698400" y="363325"/>
            <a:ext cx="7745100" cy="769500"/>
          </a:xfrm>
          <a:prstGeom prst="rect">
            <a:avLst/>
          </a:prstGeom>
          <a:noFill/>
          <a:ln>
            <a:noFill/>
          </a:ln>
        </p:spPr>
        <p:txBody>
          <a:bodyPr anchorCtr="0" anchor="t" bIns="91425" lIns="91425" spcFirstLastPara="1" rIns="91425" wrap="square" tIns="91425">
            <a:spAutoFit/>
          </a:bodyPr>
          <a:lstStyle/>
          <a:p>
            <a:pPr indent="0" lvl="0" marL="457200" marR="88900" rtl="0" algn="l">
              <a:lnSpc>
                <a:spcPct val="120000"/>
              </a:lnSpc>
              <a:spcBef>
                <a:spcPts val="700"/>
              </a:spcBef>
              <a:spcAft>
                <a:spcPts val="0"/>
              </a:spcAft>
              <a:buNone/>
            </a:pPr>
            <a:r>
              <a:rPr lang="en" sz="3800">
                <a:solidFill>
                  <a:schemeClr val="accent1"/>
                </a:solidFill>
                <a:latin typeface="Oswald"/>
                <a:ea typeface="Oswald"/>
                <a:cs typeface="Oswald"/>
                <a:sym typeface="Oswald"/>
              </a:rPr>
              <a:t>A</a:t>
            </a:r>
            <a:r>
              <a:rPr lang="en" sz="3800">
                <a:solidFill>
                  <a:schemeClr val="lt1"/>
                </a:solidFill>
                <a:latin typeface="Oswald"/>
                <a:ea typeface="Oswald"/>
                <a:cs typeface="Oswald"/>
                <a:sym typeface="Oswald"/>
              </a:rPr>
              <a:t>ctivity Diagram of working model</a:t>
            </a:r>
            <a:endParaRPr sz="3200">
              <a:solidFill>
                <a:schemeClr val="lt1"/>
              </a:solidFill>
              <a:latin typeface="Open Sans"/>
              <a:ea typeface="Open Sans"/>
              <a:cs typeface="Open Sans"/>
              <a:sym typeface="Open Sans"/>
            </a:endParaRPr>
          </a:p>
        </p:txBody>
      </p:sp>
      <p:cxnSp>
        <p:nvCxnSpPr>
          <p:cNvPr id="337" name="Google Shape;337;p42"/>
          <p:cNvCxnSpPr/>
          <p:nvPr/>
        </p:nvCxnSpPr>
        <p:spPr>
          <a:xfrm>
            <a:off x="1269400" y="1094400"/>
            <a:ext cx="938100" cy="0"/>
          </a:xfrm>
          <a:prstGeom prst="straightConnector1">
            <a:avLst/>
          </a:prstGeom>
          <a:noFill/>
          <a:ln cap="flat" cmpd="sng" w="28575">
            <a:solidFill>
              <a:srgbClr val="FF9900"/>
            </a:solidFill>
            <a:prstDash val="solid"/>
            <a:round/>
            <a:headEnd len="med" w="med" type="none"/>
            <a:tailEnd len="med" w="med" type="none"/>
          </a:ln>
        </p:spPr>
      </p:cxnSp>
      <p:sp>
        <p:nvSpPr>
          <p:cNvPr id="338" name="Google Shape;338;p42"/>
          <p:cNvSpPr txBox="1"/>
          <p:nvPr/>
        </p:nvSpPr>
        <p:spPr>
          <a:xfrm>
            <a:off x="5058250" y="3541950"/>
            <a:ext cx="24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39" name="Google Shape;339;p42"/>
          <p:cNvSpPr txBox="1"/>
          <p:nvPr/>
        </p:nvSpPr>
        <p:spPr>
          <a:xfrm>
            <a:off x="947125" y="1559800"/>
            <a:ext cx="57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40" name="Google Shape;340;p42"/>
          <p:cNvPicPr preferRelativeResize="0"/>
          <p:nvPr/>
        </p:nvPicPr>
        <p:blipFill>
          <a:blip r:embed="rId3">
            <a:alphaModFix/>
          </a:blip>
          <a:stretch>
            <a:fillRect/>
          </a:stretch>
        </p:blipFill>
        <p:spPr>
          <a:xfrm>
            <a:off x="1993275" y="1559800"/>
            <a:ext cx="4753449" cy="2635915"/>
          </a:xfrm>
          <a:prstGeom prst="rect">
            <a:avLst/>
          </a:prstGeom>
          <a:noFill/>
          <a:ln cap="flat" cmpd="sng" w="28575">
            <a:solidFill>
              <a:srgbClr val="7994A9"/>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500"/>
                                        <p:tgtEl>
                                          <p:spTgt spid="337"/>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500"/>
                                        <p:tgtEl>
                                          <p:spTgt spid="340"/>
                                        </p:tgtEl>
                                        <p:attrNameLst>
                                          <p:attrName>ppt_w</p:attrName>
                                        </p:attrNameLst>
                                      </p:cBhvr>
                                      <p:tavLst>
                                        <p:tav fmla="" tm="0">
                                          <p:val>
                                            <p:strVal val="0"/>
                                          </p:val>
                                        </p:tav>
                                        <p:tav fmla="" tm="100000">
                                          <p:val>
                                            <p:strVal val="#ppt_w"/>
                                          </p:val>
                                        </p:tav>
                                      </p:tavLst>
                                    </p:anim>
                                    <p:anim calcmode="lin" valueType="num">
                                      <p:cBhvr additive="base">
                                        <p:cTn dur="500"/>
                                        <p:tgtEl>
                                          <p:spTgt spid="34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nvSpPr>
        <p:spPr>
          <a:xfrm>
            <a:off x="503100" y="439200"/>
            <a:ext cx="618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accent1"/>
                </a:solidFill>
                <a:latin typeface="Oswald"/>
                <a:ea typeface="Oswald"/>
                <a:cs typeface="Oswald"/>
                <a:sym typeface="Oswald"/>
              </a:rPr>
              <a:t>D</a:t>
            </a:r>
            <a:r>
              <a:rPr lang="en" sz="3900">
                <a:solidFill>
                  <a:schemeClr val="lt1"/>
                </a:solidFill>
                <a:latin typeface="Oswald"/>
                <a:ea typeface="Oswald"/>
                <a:cs typeface="Oswald"/>
                <a:sym typeface="Oswald"/>
              </a:rPr>
              <a:t>rawbacks of the model</a:t>
            </a:r>
            <a:endParaRPr sz="1200">
              <a:solidFill>
                <a:schemeClr val="lt1"/>
              </a:solidFill>
              <a:latin typeface="Oswald"/>
              <a:ea typeface="Oswald"/>
              <a:cs typeface="Oswald"/>
              <a:sym typeface="Oswald"/>
            </a:endParaRPr>
          </a:p>
        </p:txBody>
      </p:sp>
      <p:cxnSp>
        <p:nvCxnSpPr>
          <p:cNvPr id="346" name="Google Shape;346;p43"/>
          <p:cNvCxnSpPr/>
          <p:nvPr/>
        </p:nvCxnSpPr>
        <p:spPr>
          <a:xfrm>
            <a:off x="664875" y="1175275"/>
            <a:ext cx="1676700" cy="600"/>
          </a:xfrm>
          <a:prstGeom prst="straightConnector1">
            <a:avLst/>
          </a:prstGeom>
          <a:noFill/>
          <a:ln cap="flat" cmpd="sng" w="38100">
            <a:solidFill>
              <a:srgbClr val="FF9900"/>
            </a:solidFill>
            <a:prstDash val="solid"/>
            <a:round/>
            <a:headEnd len="med" w="med" type="none"/>
            <a:tailEnd len="med" w="med" type="none"/>
          </a:ln>
        </p:spPr>
      </p:cxnSp>
      <p:sp>
        <p:nvSpPr>
          <p:cNvPr id="347" name="Google Shape;347;p43"/>
          <p:cNvSpPr txBox="1"/>
          <p:nvPr/>
        </p:nvSpPr>
        <p:spPr>
          <a:xfrm>
            <a:off x="588200" y="2375500"/>
            <a:ext cx="35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48" name="Google Shape;348;p43"/>
          <p:cNvSpPr txBox="1"/>
          <p:nvPr/>
        </p:nvSpPr>
        <p:spPr>
          <a:xfrm>
            <a:off x="5833175" y="1103000"/>
            <a:ext cx="20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49" name="Google Shape;349;p43"/>
          <p:cNvSpPr txBox="1"/>
          <p:nvPr/>
        </p:nvSpPr>
        <p:spPr>
          <a:xfrm>
            <a:off x="604525" y="1502700"/>
            <a:ext cx="6949800" cy="22857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1500"/>
              </a:spcBef>
              <a:spcAft>
                <a:spcPts val="0"/>
              </a:spcAft>
              <a:buClr>
                <a:srgbClr val="E8EAED"/>
              </a:buClr>
              <a:buSzPts val="1300"/>
              <a:buFont typeface="Oswald Light"/>
              <a:buChar char="●"/>
            </a:pPr>
            <a:r>
              <a:rPr lang="en" sz="1300">
                <a:solidFill>
                  <a:srgbClr val="E8EAED"/>
                </a:solidFill>
                <a:latin typeface="Oswald Light"/>
                <a:ea typeface="Oswald Light"/>
                <a:cs typeface="Oswald Light"/>
                <a:sym typeface="Oswald Light"/>
              </a:rPr>
              <a:t>It's not automatic; finding the path to the file and converting it to binary data must be done manually.</a:t>
            </a:r>
            <a:endParaRPr sz="1300">
              <a:solidFill>
                <a:srgbClr val="E8EAED"/>
              </a:solidFill>
              <a:latin typeface="Oswald Light"/>
              <a:ea typeface="Oswald Light"/>
              <a:cs typeface="Oswald Light"/>
              <a:sym typeface="Oswald Light"/>
            </a:endParaRPr>
          </a:p>
          <a:p>
            <a:pPr indent="-311150" lvl="0" marL="457200" rtl="0" algn="just">
              <a:lnSpc>
                <a:spcPct val="150000"/>
              </a:lnSpc>
              <a:spcBef>
                <a:spcPts val="0"/>
              </a:spcBef>
              <a:spcAft>
                <a:spcPts val="0"/>
              </a:spcAft>
              <a:buClr>
                <a:srgbClr val="E8EAED"/>
              </a:buClr>
              <a:buSzPts val="1300"/>
              <a:buFont typeface="Oswald Light"/>
              <a:buChar char="●"/>
            </a:pPr>
            <a:r>
              <a:rPr lang="en" sz="1300">
                <a:solidFill>
                  <a:srgbClr val="E8EAED"/>
                </a:solidFill>
                <a:latin typeface="Oswald Light"/>
                <a:ea typeface="Oswald Light"/>
                <a:cs typeface="Oswald Light"/>
                <a:sym typeface="Oswald Light"/>
              </a:rPr>
              <a:t>Adding the file's data and generated hash to the block also must be done manually.</a:t>
            </a:r>
            <a:endParaRPr sz="1300">
              <a:solidFill>
                <a:srgbClr val="E8EAED"/>
              </a:solidFill>
              <a:latin typeface="Oswald Light"/>
              <a:ea typeface="Oswald Light"/>
              <a:cs typeface="Oswald Light"/>
              <a:sym typeface="Oswald Light"/>
            </a:endParaRPr>
          </a:p>
          <a:p>
            <a:pPr indent="-311150" lvl="0" marL="457200" rtl="0" algn="just">
              <a:lnSpc>
                <a:spcPct val="150000"/>
              </a:lnSpc>
              <a:spcBef>
                <a:spcPts val="0"/>
              </a:spcBef>
              <a:spcAft>
                <a:spcPts val="0"/>
              </a:spcAft>
              <a:buClr>
                <a:srgbClr val="E8EAED"/>
              </a:buClr>
              <a:buSzPts val="1300"/>
              <a:buFont typeface="Oswald Light"/>
              <a:buChar char="●"/>
            </a:pPr>
            <a:r>
              <a:rPr lang="en" sz="1300">
                <a:solidFill>
                  <a:srgbClr val="E8EAED"/>
                </a:solidFill>
                <a:latin typeface="Oswald Light"/>
                <a:ea typeface="Oswald Light"/>
                <a:cs typeface="Oswald Light"/>
                <a:sym typeface="Oswald Light"/>
              </a:rPr>
              <a:t>Adding the block to the blockchain is a slow and time-consuming process.</a:t>
            </a:r>
            <a:endParaRPr sz="1300">
              <a:solidFill>
                <a:srgbClr val="E8EAED"/>
              </a:solidFill>
              <a:latin typeface="Oswald Light"/>
              <a:ea typeface="Oswald Light"/>
              <a:cs typeface="Oswald Light"/>
              <a:sym typeface="Oswald Light"/>
            </a:endParaRPr>
          </a:p>
          <a:p>
            <a:pPr indent="457200" lvl="0" marL="0" rtl="0" algn="just">
              <a:lnSpc>
                <a:spcPct val="150000"/>
              </a:lnSpc>
              <a:spcBef>
                <a:spcPts val="1500"/>
              </a:spcBef>
              <a:spcAft>
                <a:spcPts val="0"/>
              </a:spcAft>
              <a:buNone/>
            </a:pPr>
            <a:r>
              <a:rPr lang="en" sz="1300">
                <a:solidFill>
                  <a:srgbClr val="E8EAED"/>
                </a:solidFill>
                <a:latin typeface="Oswald Light"/>
                <a:ea typeface="Oswald Light"/>
                <a:cs typeface="Oswald Light"/>
                <a:sym typeface="Oswald Light"/>
              </a:rPr>
              <a:t>Additional information:</a:t>
            </a:r>
            <a:endParaRPr sz="1300">
              <a:solidFill>
                <a:srgbClr val="E8EAED"/>
              </a:solidFill>
              <a:latin typeface="Oswald Light"/>
              <a:ea typeface="Oswald Light"/>
              <a:cs typeface="Oswald Light"/>
              <a:sym typeface="Oswald Light"/>
            </a:endParaRPr>
          </a:p>
          <a:p>
            <a:pPr indent="-311150" lvl="0" marL="914400" rtl="0" algn="just">
              <a:lnSpc>
                <a:spcPct val="150000"/>
              </a:lnSpc>
              <a:spcBef>
                <a:spcPts val="1500"/>
              </a:spcBef>
              <a:spcAft>
                <a:spcPts val="0"/>
              </a:spcAft>
              <a:buClr>
                <a:srgbClr val="E8EAED"/>
              </a:buClr>
              <a:buSzPts val="1300"/>
              <a:buFont typeface="Oswald Light"/>
              <a:buChar char="●"/>
            </a:pPr>
            <a:r>
              <a:rPr lang="en" sz="1300">
                <a:solidFill>
                  <a:srgbClr val="E8EAED"/>
                </a:solidFill>
                <a:latin typeface="Oswald Light"/>
                <a:ea typeface="Oswald Light"/>
                <a:cs typeface="Oswald Light"/>
                <a:sym typeface="Oswald Light"/>
              </a:rPr>
              <a:t>The free version of Corda is limited to only allowing two nodes in a blockchain network.</a:t>
            </a:r>
            <a:endParaRPr sz="1300">
              <a:solidFill>
                <a:srgbClr val="E8EAED"/>
              </a:solidFill>
              <a:latin typeface="Oswald Light"/>
              <a:ea typeface="Oswald Light"/>
              <a:cs typeface="Oswald Light"/>
              <a:sym typeface="Oswald Light"/>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ppt_w</p:attrName>
                                        </p:attrNameLst>
                                      </p:cBhvr>
                                      <p:tavLst>
                                        <p:tav fmla="" tm="0">
                                          <p:val>
                                            <p:strVal val="0"/>
                                          </p:val>
                                        </p:tav>
                                        <p:tav fmla="" tm="100000">
                                          <p:val>
                                            <p:strVal val="#ppt_w"/>
                                          </p:val>
                                        </p:tav>
                                      </p:tavLst>
                                    </p:anim>
                                    <p:anim calcmode="lin" valueType="num">
                                      <p:cBhvr additive="base">
                                        <p:cTn dur="500"/>
                                        <p:tgtEl>
                                          <p:spTgt spid="34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anim calcmode="lin" valueType="num">
                                      <p:cBhvr additive="base">
                                        <p:cTn dur="400"/>
                                        <p:tgtEl>
                                          <p:spTgt spid="34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
                            </p:stCondLst>
                            <p:childTnLst>
                              <p:par>
                                <p:cTn fill="hold" nodeType="afterEffect" presetClass="entr" presetID="2" presetSubtype="8">
                                  <p:stCondLst>
                                    <p:cond delay="0"/>
                                  </p:stCondLst>
                                  <p:childTnLst>
                                    <p:set>
                                      <p:cBhvr>
                                        <p:cTn dur="1" fill="hold">
                                          <p:stCondLst>
                                            <p:cond delay="0"/>
                                          </p:stCondLst>
                                        </p:cTn>
                                        <p:tgtEl>
                                          <p:spTgt spid="349">
                                            <p:txEl>
                                              <p:pRg end="1" st="1"/>
                                            </p:txEl>
                                          </p:spTgt>
                                        </p:tgtEl>
                                        <p:attrNameLst>
                                          <p:attrName>style.visibility</p:attrName>
                                        </p:attrNameLst>
                                      </p:cBhvr>
                                      <p:to>
                                        <p:strVal val="visible"/>
                                      </p:to>
                                    </p:set>
                                    <p:anim calcmode="lin" valueType="num">
                                      <p:cBhvr additive="base">
                                        <p:cTn dur="400"/>
                                        <p:tgtEl>
                                          <p:spTgt spid="34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2" presetSubtype="8">
                                  <p:stCondLst>
                                    <p:cond delay="0"/>
                                  </p:stCondLst>
                                  <p:childTnLst>
                                    <p:set>
                                      <p:cBhvr>
                                        <p:cTn dur="1" fill="hold">
                                          <p:stCondLst>
                                            <p:cond delay="0"/>
                                          </p:stCondLst>
                                        </p:cTn>
                                        <p:tgtEl>
                                          <p:spTgt spid="349">
                                            <p:txEl>
                                              <p:pRg end="2" st="2"/>
                                            </p:txEl>
                                          </p:spTgt>
                                        </p:tgtEl>
                                        <p:attrNameLst>
                                          <p:attrName>style.visibility</p:attrName>
                                        </p:attrNameLst>
                                      </p:cBhvr>
                                      <p:to>
                                        <p:strVal val="visible"/>
                                      </p:to>
                                    </p:set>
                                    <p:anim calcmode="lin" valueType="num">
                                      <p:cBhvr additive="base">
                                        <p:cTn dur="400"/>
                                        <p:tgtEl>
                                          <p:spTgt spid="34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00"/>
                            </p:stCondLst>
                            <p:childTnLst>
                              <p:par>
                                <p:cTn fill="hold" nodeType="afterEffect" presetClass="entr" presetID="2" presetSubtype="8">
                                  <p:stCondLst>
                                    <p:cond delay="0"/>
                                  </p:stCondLst>
                                  <p:childTnLst>
                                    <p:set>
                                      <p:cBhvr>
                                        <p:cTn dur="1" fill="hold">
                                          <p:stCondLst>
                                            <p:cond delay="0"/>
                                          </p:stCondLst>
                                        </p:cTn>
                                        <p:tgtEl>
                                          <p:spTgt spid="349">
                                            <p:txEl>
                                              <p:pRg end="3" st="3"/>
                                            </p:txEl>
                                          </p:spTgt>
                                        </p:tgtEl>
                                        <p:attrNameLst>
                                          <p:attrName>style.visibility</p:attrName>
                                        </p:attrNameLst>
                                      </p:cBhvr>
                                      <p:to>
                                        <p:strVal val="visible"/>
                                      </p:to>
                                    </p:set>
                                    <p:anim calcmode="lin" valueType="num">
                                      <p:cBhvr additive="base">
                                        <p:cTn dur="400"/>
                                        <p:tgtEl>
                                          <p:spTgt spid="349">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100"/>
                            </p:stCondLst>
                            <p:childTnLst>
                              <p:par>
                                <p:cTn fill="hold" nodeType="afterEffect" presetClass="entr" presetID="2" presetSubtype="8">
                                  <p:stCondLst>
                                    <p:cond delay="0"/>
                                  </p:stCondLst>
                                  <p:childTnLst>
                                    <p:set>
                                      <p:cBhvr>
                                        <p:cTn dur="1" fill="hold">
                                          <p:stCondLst>
                                            <p:cond delay="0"/>
                                          </p:stCondLst>
                                        </p:cTn>
                                        <p:tgtEl>
                                          <p:spTgt spid="349">
                                            <p:txEl>
                                              <p:pRg end="4" st="4"/>
                                            </p:txEl>
                                          </p:spTgt>
                                        </p:tgtEl>
                                        <p:attrNameLst>
                                          <p:attrName>style.visibility</p:attrName>
                                        </p:attrNameLst>
                                      </p:cBhvr>
                                      <p:to>
                                        <p:strVal val="visible"/>
                                      </p:to>
                                    </p:set>
                                    <p:anim calcmode="lin" valueType="num">
                                      <p:cBhvr additive="base">
                                        <p:cTn dur="400"/>
                                        <p:tgtEl>
                                          <p:spTgt spid="349">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349">
                                            <p:txEl>
                                              <p:pRg end="5" st="5"/>
                                            </p:txEl>
                                          </p:spTgt>
                                        </p:tgtEl>
                                        <p:attrNameLst>
                                          <p:attrName>style.visibility</p:attrName>
                                        </p:attrNameLst>
                                      </p:cBhvr>
                                      <p:to>
                                        <p:strVal val="visible"/>
                                      </p:to>
                                    </p:set>
                                    <p:anim calcmode="lin" valueType="num">
                                      <p:cBhvr additive="base">
                                        <p:cTn dur="400"/>
                                        <p:tgtEl>
                                          <p:spTgt spid="349">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nvSpPr>
        <p:spPr>
          <a:xfrm>
            <a:off x="698400" y="363325"/>
            <a:ext cx="7745100" cy="769500"/>
          </a:xfrm>
          <a:prstGeom prst="rect">
            <a:avLst/>
          </a:prstGeom>
          <a:noFill/>
          <a:ln>
            <a:noFill/>
          </a:ln>
        </p:spPr>
        <p:txBody>
          <a:bodyPr anchorCtr="0" anchor="t" bIns="91425" lIns="91425" spcFirstLastPara="1" rIns="91425" wrap="square" tIns="91425">
            <a:spAutoFit/>
          </a:bodyPr>
          <a:lstStyle/>
          <a:p>
            <a:pPr indent="0" lvl="0" marL="457200" marR="88900" rtl="0" algn="l">
              <a:lnSpc>
                <a:spcPct val="120000"/>
              </a:lnSpc>
              <a:spcBef>
                <a:spcPts val="700"/>
              </a:spcBef>
              <a:spcAft>
                <a:spcPts val="0"/>
              </a:spcAft>
              <a:buNone/>
            </a:pPr>
            <a:r>
              <a:rPr lang="en" sz="3800">
                <a:solidFill>
                  <a:schemeClr val="accent1"/>
                </a:solidFill>
                <a:latin typeface="Oswald"/>
                <a:ea typeface="Oswald"/>
                <a:cs typeface="Oswald"/>
                <a:sym typeface="Oswald"/>
              </a:rPr>
              <a:t>F</a:t>
            </a:r>
            <a:r>
              <a:rPr lang="en" sz="3800">
                <a:solidFill>
                  <a:schemeClr val="lt1"/>
                </a:solidFill>
                <a:latin typeface="Oswald"/>
                <a:ea typeface="Oswald"/>
                <a:cs typeface="Oswald"/>
                <a:sym typeface="Oswald"/>
              </a:rPr>
              <a:t>uture Scope</a:t>
            </a:r>
            <a:endParaRPr sz="3200">
              <a:solidFill>
                <a:schemeClr val="lt1"/>
              </a:solidFill>
              <a:latin typeface="Open Sans"/>
              <a:ea typeface="Open Sans"/>
              <a:cs typeface="Open Sans"/>
              <a:sym typeface="Open Sans"/>
            </a:endParaRPr>
          </a:p>
        </p:txBody>
      </p:sp>
      <p:cxnSp>
        <p:nvCxnSpPr>
          <p:cNvPr id="355" name="Google Shape;355;p44"/>
          <p:cNvCxnSpPr/>
          <p:nvPr/>
        </p:nvCxnSpPr>
        <p:spPr>
          <a:xfrm>
            <a:off x="1269400" y="1094400"/>
            <a:ext cx="938100" cy="0"/>
          </a:xfrm>
          <a:prstGeom prst="straightConnector1">
            <a:avLst/>
          </a:prstGeom>
          <a:noFill/>
          <a:ln cap="flat" cmpd="sng" w="28575">
            <a:solidFill>
              <a:srgbClr val="FF9900"/>
            </a:solidFill>
            <a:prstDash val="solid"/>
            <a:round/>
            <a:headEnd len="med" w="med" type="none"/>
            <a:tailEnd len="med" w="med" type="none"/>
          </a:ln>
        </p:spPr>
      </p:cxnSp>
      <p:sp>
        <p:nvSpPr>
          <p:cNvPr id="356" name="Google Shape;356;p44"/>
          <p:cNvSpPr txBox="1"/>
          <p:nvPr/>
        </p:nvSpPr>
        <p:spPr>
          <a:xfrm>
            <a:off x="5058250" y="3541950"/>
            <a:ext cx="24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57" name="Google Shape;357;p44"/>
          <p:cNvSpPr txBox="1"/>
          <p:nvPr/>
        </p:nvSpPr>
        <p:spPr>
          <a:xfrm>
            <a:off x="947125" y="1559800"/>
            <a:ext cx="57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58" name="Google Shape;358;p44"/>
          <p:cNvSpPr txBox="1"/>
          <p:nvPr/>
        </p:nvSpPr>
        <p:spPr>
          <a:xfrm>
            <a:off x="1199975" y="1372200"/>
            <a:ext cx="6909000" cy="2001000"/>
          </a:xfrm>
          <a:prstGeom prst="rect">
            <a:avLst/>
          </a:prstGeom>
          <a:noFill/>
          <a:ln>
            <a:noFill/>
          </a:ln>
        </p:spPr>
        <p:txBody>
          <a:bodyPr anchorCtr="0" anchor="t" bIns="91425" lIns="91425" spcFirstLastPara="1" rIns="91425" wrap="square" tIns="91425">
            <a:spAutoFit/>
          </a:bodyPr>
          <a:lstStyle/>
          <a:p>
            <a:pPr indent="-311150" lvl="0" marL="457200" rtl="0" algn="just">
              <a:lnSpc>
                <a:spcPct val="200000"/>
              </a:lnSpc>
              <a:spcBef>
                <a:spcPts val="1500"/>
              </a:spcBef>
              <a:spcAft>
                <a:spcPts val="0"/>
              </a:spcAft>
              <a:buClr>
                <a:srgbClr val="E8EAED"/>
              </a:buClr>
              <a:buSzPts val="1300"/>
              <a:buFont typeface="Oswald Light"/>
              <a:buChar char="●"/>
            </a:pPr>
            <a:r>
              <a:rPr lang="en" sz="1300">
                <a:solidFill>
                  <a:srgbClr val="E8EAED"/>
                </a:solidFill>
                <a:latin typeface="Oswald Light"/>
                <a:ea typeface="Oswald Light"/>
                <a:cs typeface="Oswald Light"/>
                <a:sym typeface="Oswald Light"/>
              </a:rPr>
              <a:t>Making every process automatic to improve efficiency.</a:t>
            </a:r>
            <a:endParaRPr sz="1300">
              <a:solidFill>
                <a:srgbClr val="E8EAED"/>
              </a:solidFill>
              <a:latin typeface="Oswald Light"/>
              <a:ea typeface="Oswald Light"/>
              <a:cs typeface="Oswald Light"/>
              <a:sym typeface="Oswald Light"/>
            </a:endParaRPr>
          </a:p>
          <a:p>
            <a:pPr indent="-311150" lvl="0" marL="457200" rtl="0" algn="just">
              <a:lnSpc>
                <a:spcPct val="200000"/>
              </a:lnSpc>
              <a:spcBef>
                <a:spcPts val="0"/>
              </a:spcBef>
              <a:spcAft>
                <a:spcPts val="0"/>
              </a:spcAft>
              <a:buClr>
                <a:srgbClr val="E8EAED"/>
              </a:buClr>
              <a:buSzPts val="1300"/>
              <a:buFont typeface="Oswald Light"/>
              <a:buChar char="●"/>
            </a:pPr>
            <a:r>
              <a:rPr lang="en" sz="1300">
                <a:solidFill>
                  <a:srgbClr val="E8EAED"/>
                </a:solidFill>
                <a:latin typeface="Oswald Light"/>
                <a:ea typeface="Oswald Light"/>
                <a:cs typeface="Oswald Light"/>
                <a:sym typeface="Oswald Light"/>
              </a:rPr>
              <a:t>Utilizing web development to host the site and make the technology easily accessible for everyone.</a:t>
            </a:r>
            <a:endParaRPr sz="1300">
              <a:solidFill>
                <a:srgbClr val="E8EAED"/>
              </a:solidFill>
              <a:latin typeface="Oswald Light"/>
              <a:ea typeface="Oswald Light"/>
              <a:cs typeface="Oswald Light"/>
              <a:sym typeface="Oswald Light"/>
            </a:endParaRPr>
          </a:p>
          <a:p>
            <a:pPr indent="-311150" lvl="0" marL="457200" rtl="0" algn="just">
              <a:lnSpc>
                <a:spcPct val="200000"/>
              </a:lnSpc>
              <a:spcBef>
                <a:spcPts val="0"/>
              </a:spcBef>
              <a:spcAft>
                <a:spcPts val="0"/>
              </a:spcAft>
              <a:buClr>
                <a:srgbClr val="E8EAED"/>
              </a:buClr>
              <a:buSzPts val="1300"/>
              <a:buFont typeface="Oswald Light"/>
              <a:buChar char="●"/>
            </a:pPr>
            <a:r>
              <a:rPr lang="en" sz="1300">
                <a:solidFill>
                  <a:srgbClr val="E8EAED"/>
                </a:solidFill>
                <a:latin typeface="Oswald Light"/>
                <a:ea typeface="Oswald Light"/>
                <a:cs typeface="Oswald Light"/>
                <a:sym typeface="Oswald Light"/>
              </a:rPr>
              <a:t>Switching to the Ethereum blockchain and smart contracts instead of Corda.</a:t>
            </a:r>
            <a:endParaRPr sz="1300">
              <a:solidFill>
                <a:srgbClr val="E8EAED"/>
              </a:solidFill>
              <a:latin typeface="Oswald Light"/>
              <a:ea typeface="Oswald Light"/>
              <a:cs typeface="Oswald Light"/>
              <a:sym typeface="Oswald Light"/>
            </a:endParaRPr>
          </a:p>
          <a:p>
            <a:pPr indent="-311150" lvl="0" marL="457200" rtl="0" algn="just">
              <a:lnSpc>
                <a:spcPct val="200000"/>
              </a:lnSpc>
              <a:spcBef>
                <a:spcPts val="0"/>
              </a:spcBef>
              <a:spcAft>
                <a:spcPts val="0"/>
              </a:spcAft>
              <a:buClr>
                <a:srgbClr val="E8EAED"/>
              </a:buClr>
              <a:buSzPts val="1300"/>
              <a:buFont typeface="Oswald Light"/>
              <a:buChar char="●"/>
            </a:pPr>
            <a:r>
              <a:rPr lang="en" sz="1300">
                <a:solidFill>
                  <a:srgbClr val="E8EAED"/>
                </a:solidFill>
                <a:latin typeface="Oswald Light"/>
                <a:ea typeface="Oswald Light"/>
                <a:cs typeface="Oswald Light"/>
                <a:sym typeface="Oswald Light"/>
              </a:rPr>
              <a:t>Allowing for an unlimited number of nodes, rather than being limited to only two.</a:t>
            </a:r>
            <a:endParaRPr sz="1300">
              <a:solidFill>
                <a:srgbClr val="E8EAED"/>
              </a:solidFill>
              <a:latin typeface="Oswald Light"/>
              <a:ea typeface="Oswald Light"/>
              <a:cs typeface="Oswald Light"/>
              <a:sym typeface="Oswald Light"/>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600"/>
                                        <p:tgtEl>
                                          <p:spTgt spid="355"/>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8">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 calcmode="lin" valueType="num">
                                      <p:cBhvr additive="base">
                                        <p:cTn dur="400"/>
                                        <p:tgtEl>
                                          <p:spTgt spid="35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 calcmode="lin" valueType="num">
                                      <p:cBhvr additive="base">
                                        <p:cTn dur="400"/>
                                        <p:tgtEl>
                                          <p:spTgt spid="35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00"/>
                            </p:stCondLst>
                            <p:childTnLst>
                              <p:par>
                                <p:cTn fill="hold" nodeType="afterEffect" presetClass="entr" presetID="2" presetSubtype="8">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 calcmode="lin" valueType="num">
                                      <p:cBhvr additive="base">
                                        <p:cTn dur="400"/>
                                        <p:tgtEl>
                                          <p:spTgt spid="35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00"/>
                            </p:stCondLst>
                            <p:childTnLst>
                              <p:par>
                                <p:cTn fill="hold" nodeType="afterEffect" presetClass="entr" presetID="2" presetSubtype="8">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 calcmode="lin" valueType="num">
                                      <p:cBhvr additive="base">
                                        <p:cTn dur="400"/>
                                        <p:tgtEl>
                                          <p:spTgt spid="35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200"/>
                            </p:stCondLst>
                            <p:childTnLst>
                              <p:par>
                                <p:cTn fill="hold" nodeType="afterEffect" presetClass="entr" presetID="2" presetSubtype="8">
                                  <p:stCondLst>
                                    <p:cond delay="0"/>
                                  </p:stCondLst>
                                  <p:childTnLst>
                                    <p:set>
                                      <p:cBhvr>
                                        <p:cTn dur="1" fill="hold">
                                          <p:stCondLst>
                                            <p:cond delay="0"/>
                                          </p:stCondLst>
                                        </p:cTn>
                                        <p:tgtEl>
                                          <p:spTgt spid="358">
                                            <p:txEl>
                                              <p:pRg end="4" st="4"/>
                                            </p:txEl>
                                          </p:spTgt>
                                        </p:tgtEl>
                                        <p:attrNameLst>
                                          <p:attrName>style.visibility</p:attrName>
                                        </p:attrNameLst>
                                      </p:cBhvr>
                                      <p:to>
                                        <p:strVal val="visible"/>
                                      </p:to>
                                    </p:set>
                                    <p:anim calcmode="lin" valueType="num">
                                      <p:cBhvr additive="base">
                                        <p:cTn dur="400"/>
                                        <p:tgtEl>
                                          <p:spTgt spid="35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txBox="1"/>
          <p:nvPr/>
        </p:nvSpPr>
        <p:spPr>
          <a:xfrm>
            <a:off x="521275" y="487800"/>
            <a:ext cx="7883400" cy="42483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200000"/>
              </a:lnSpc>
              <a:spcBef>
                <a:spcPts val="0"/>
              </a:spcBef>
              <a:spcAft>
                <a:spcPts val="0"/>
              </a:spcAft>
              <a:buNone/>
            </a:pPr>
            <a:r>
              <a:t/>
            </a:r>
            <a:endParaRPr sz="2400">
              <a:solidFill>
                <a:srgbClr val="FF00FF"/>
              </a:solidFill>
              <a:latin typeface="Oswald Light"/>
              <a:ea typeface="Oswald Light"/>
              <a:cs typeface="Oswald Light"/>
              <a:sym typeface="Oswald Light"/>
            </a:endParaRPr>
          </a:p>
          <a:p>
            <a:pPr indent="0" lvl="0" marL="0" rtl="0" algn="just">
              <a:lnSpc>
                <a:spcPct val="200000"/>
              </a:lnSpc>
              <a:spcBef>
                <a:spcPts val="0"/>
              </a:spcBef>
              <a:spcAft>
                <a:spcPts val="0"/>
              </a:spcAft>
              <a:buNone/>
            </a:pPr>
            <a:r>
              <a:rPr lang="en" sz="2400">
                <a:solidFill>
                  <a:srgbClr val="FF00FF"/>
                </a:solidFill>
                <a:latin typeface="Oswald Light"/>
                <a:ea typeface="Oswald Light"/>
                <a:cs typeface="Oswald Light"/>
                <a:sym typeface="Oswald Light"/>
              </a:rPr>
              <a:t>N</a:t>
            </a:r>
            <a:r>
              <a:rPr lang="en" sz="2400">
                <a:solidFill>
                  <a:schemeClr val="lt1"/>
                </a:solidFill>
                <a:latin typeface="Oswald Light"/>
                <a:ea typeface="Oswald Light"/>
                <a:cs typeface="Oswald Light"/>
                <a:sym typeface="Oswald Light"/>
              </a:rPr>
              <a:t>ame</a:t>
            </a:r>
            <a:r>
              <a:rPr lang="en" sz="2400">
                <a:solidFill>
                  <a:srgbClr val="FF00FF"/>
                </a:solidFill>
                <a:latin typeface="Oswald Light"/>
                <a:ea typeface="Oswald Light"/>
                <a:cs typeface="Oswald Light"/>
                <a:sym typeface="Oswald Light"/>
              </a:rPr>
              <a:t>: 	</a:t>
            </a:r>
            <a:r>
              <a:rPr b="1" lang="en" sz="2400">
                <a:solidFill>
                  <a:schemeClr val="lt1"/>
                </a:solidFill>
                <a:latin typeface="Oswald"/>
                <a:ea typeface="Oswald"/>
                <a:cs typeface="Oswald"/>
                <a:sym typeface="Oswald"/>
              </a:rPr>
              <a:t>S</a:t>
            </a:r>
            <a:r>
              <a:rPr lang="en" sz="2400">
                <a:solidFill>
                  <a:schemeClr val="lt1"/>
                </a:solidFill>
                <a:latin typeface="Oswald Light"/>
                <a:ea typeface="Oswald Light"/>
                <a:cs typeface="Oswald Light"/>
                <a:sym typeface="Oswald Light"/>
              </a:rPr>
              <a:t>om Singh Lodhi</a:t>
            </a:r>
            <a:endParaRPr sz="2400">
              <a:solidFill>
                <a:schemeClr val="lt1"/>
              </a:solidFill>
              <a:latin typeface="Oswald Light"/>
              <a:ea typeface="Oswald Light"/>
              <a:cs typeface="Oswald Light"/>
              <a:sym typeface="Oswald Light"/>
            </a:endParaRPr>
          </a:p>
          <a:p>
            <a:pPr indent="0" lvl="0" marL="0" rtl="0" algn="just">
              <a:lnSpc>
                <a:spcPct val="200000"/>
              </a:lnSpc>
              <a:spcBef>
                <a:spcPts val="0"/>
              </a:spcBef>
              <a:spcAft>
                <a:spcPts val="0"/>
              </a:spcAft>
              <a:buNone/>
            </a:pPr>
            <a:r>
              <a:rPr lang="en" sz="2400">
                <a:solidFill>
                  <a:srgbClr val="FF00FF"/>
                </a:solidFill>
                <a:latin typeface="Oswald Light"/>
                <a:ea typeface="Oswald Light"/>
                <a:cs typeface="Oswald Light"/>
                <a:sym typeface="Oswald Light"/>
              </a:rPr>
              <a:t>A</a:t>
            </a:r>
            <a:r>
              <a:rPr lang="en" sz="2400">
                <a:solidFill>
                  <a:schemeClr val="lt1"/>
                </a:solidFill>
                <a:latin typeface="Oswald Light"/>
                <a:ea typeface="Oswald Light"/>
                <a:cs typeface="Oswald Light"/>
                <a:sym typeface="Oswald Light"/>
              </a:rPr>
              <a:t>cademic Year</a:t>
            </a:r>
            <a:r>
              <a:rPr lang="en" sz="2400">
                <a:solidFill>
                  <a:srgbClr val="FF00FF"/>
                </a:solidFill>
                <a:latin typeface="Oswald Light"/>
                <a:ea typeface="Oswald Light"/>
                <a:cs typeface="Oswald Light"/>
                <a:sym typeface="Oswald Light"/>
              </a:rPr>
              <a:t>: 	</a:t>
            </a:r>
            <a:r>
              <a:rPr b="1" lang="en" sz="2400">
                <a:solidFill>
                  <a:schemeClr val="lt1"/>
                </a:solidFill>
                <a:latin typeface="Oswald"/>
                <a:ea typeface="Oswald"/>
                <a:cs typeface="Oswald"/>
                <a:sym typeface="Oswald"/>
              </a:rPr>
              <a:t>2</a:t>
            </a:r>
            <a:r>
              <a:rPr lang="en" sz="2400">
                <a:solidFill>
                  <a:schemeClr val="lt1"/>
                </a:solidFill>
                <a:latin typeface="Oswald Light"/>
                <a:ea typeface="Oswald Light"/>
                <a:cs typeface="Oswald Light"/>
                <a:sym typeface="Oswald Light"/>
              </a:rPr>
              <a:t>nd Year</a:t>
            </a:r>
            <a:endParaRPr sz="2400">
              <a:solidFill>
                <a:schemeClr val="lt1"/>
              </a:solidFill>
              <a:latin typeface="Oswald Light"/>
              <a:ea typeface="Oswald Light"/>
              <a:cs typeface="Oswald Light"/>
              <a:sym typeface="Oswald Light"/>
            </a:endParaRPr>
          </a:p>
          <a:p>
            <a:pPr indent="0" lvl="0" marL="0" rtl="0" algn="just">
              <a:lnSpc>
                <a:spcPct val="200000"/>
              </a:lnSpc>
              <a:spcBef>
                <a:spcPts val="0"/>
              </a:spcBef>
              <a:spcAft>
                <a:spcPts val="0"/>
              </a:spcAft>
              <a:buNone/>
            </a:pPr>
            <a:r>
              <a:rPr lang="en" sz="2400">
                <a:solidFill>
                  <a:srgbClr val="FF00FF"/>
                </a:solidFill>
                <a:latin typeface="Oswald Light"/>
                <a:ea typeface="Oswald Light"/>
                <a:cs typeface="Oswald Light"/>
                <a:sym typeface="Oswald Light"/>
              </a:rPr>
              <a:t>C</a:t>
            </a:r>
            <a:r>
              <a:rPr lang="en" sz="2400">
                <a:solidFill>
                  <a:schemeClr val="lt1"/>
                </a:solidFill>
                <a:latin typeface="Oswald Light"/>
                <a:ea typeface="Oswald Light"/>
                <a:cs typeface="Oswald Light"/>
                <a:sym typeface="Oswald Light"/>
              </a:rPr>
              <a:t>ollege</a:t>
            </a:r>
            <a:r>
              <a:rPr lang="en" sz="2400">
                <a:solidFill>
                  <a:srgbClr val="FF00FF"/>
                </a:solidFill>
                <a:latin typeface="Oswald Light"/>
                <a:ea typeface="Oswald Light"/>
                <a:cs typeface="Oswald Light"/>
                <a:sym typeface="Oswald Light"/>
              </a:rPr>
              <a:t>:	 </a:t>
            </a:r>
            <a:r>
              <a:rPr b="1" lang="en" sz="2400">
                <a:solidFill>
                  <a:schemeClr val="lt1"/>
                </a:solidFill>
                <a:latin typeface="Oswald"/>
                <a:ea typeface="Oswald"/>
                <a:cs typeface="Oswald"/>
                <a:sym typeface="Oswald"/>
              </a:rPr>
              <a:t>I</a:t>
            </a:r>
            <a:r>
              <a:rPr lang="en" sz="2400">
                <a:solidFill>
                  <a:schemeClr val="lt1"/>
                </a:solidFill>
                <a:latin typeface="Oswald Light"/>
                <a:ea typeface="Oswald Light"/>
                <a:cs typeface="Oswald Light"/>
                <a:sym typeface="Oswald Light"/>
              </a:rPr>
              <a:t>ndian Institute of Information Technology, Pune</a:t>
            </a:r>
            <a:endParaRPr sz="2400">
              <a:solidFill>
                <a:schemeClr val="lt1"/>
              </a:solidFill>
              <a:latin typeface="Oswald Light"/>
              <a:ea typeface="Oswald Light"/>
              <a:cs typeface="Oswald Light"/>
              <a:sym typeface="Oswald Light"/>
            </a:endParaRPr>
          </a:p>
          <a:p>
            <a:pPr indent="0" lvl="0" marL="0" rtl="0" algn="just">
              <a:lnSpc>
                <a:spcPct val="200000"/>
              </a:lnSpc>
              <a:spcBef>
                <a:spcPts val="0"/>
              </a:spcBef>
              <a:spcAft>
                <a:spcPts val="0"/>
              </a:spcAft>
              <a:buNone/>
            </a:pPr>
            <a:r>
              <a:rPr lang="en" sz="2400">
                <a:solidFill>
                  <a:srgbClr val="FF00FF"/>
                </a:solidFill>
                <a:latin typeface="Oswald Light"/>
                <a:ea typeface="Oswald Light"/>
                <a:cs typeface="Oswald Light"/>
                <a:sym typeface="Oswald Light"/>
              </a:rPr>
              <a:t>M</a:t>
            </a:r>
            <a:r>
              <a:rPr lang="en" sz="2400">
                <a:solidFill>
                  <a:schemeClr val="lt1"/>
                </a:solidFill>
                <a:latin typeface="Oswald Light"/>
                <a:ea typeface="Oswald Light"/>
                <a:cs typeface="Oswald Light"/>
                <a:sym typeface="Oswald Light"/>
              </a:rPr>
              <a:t>IS No.</a:t>
            </a:r>
            <a:r>
              <a:rPr lang="en" sz="2400">
                <a:solidFill>
                  <a:srgbClr val="FF00FF"/>
                </a:solidFill>
                <a:latin typeface="Oswald Light"/>
                <a:ea typeface="Oswald Light"/>
                <a:cs typeface="Oswald Light"/>
                <a:sym typeface="Oswald Light"/>
              </a:rPr>
              <a:t>: </a:t>
            </a:r>
            <a:r>
              <a:rPr b="1" lang="en" sz="2400">
                <a:solidFill>
                  <a:schemeClr val="lt1"/>
                </a:solidFill>
                <a:latin typeface="Oswald"/>
                <a:ea typeface="Oswald"/>
                <a:cs typeface="Oswald"/>
                <a:sym typeface="Oswald"/>
              </a:rPr>
              <a:t>1</a:t>
            </a:r>
            <a:r>
              <a:rPr lang="en" sz="2400">
                <a:solidFill>
                  <a:schemeClr val="lt1"/>
                </a:solidFill>
                <a:latin typeface="Oswald Light"/>
                <a:ea typeface="Oswald Light"/>
                <a:cs typeface="Oswald Light"/>
                <a:sym typeface="Oswald Light"/>
              </a:rPr>
              <a:t>12115157</a:t>
            </a:r>
            <a:endParaRPr sz="2400">
              <a:solidFill>
                <a:schemeClr val="lt1"/>
              </a:solidFill>
              <a:latin typeface="Oswald Light"/>
              <a:ea typeface="Oswald Light"/>
              <a:cs typeface="Oswald Light"/>
              <a:sym typeface="Oswald Light"/>
            </a:endParaRPr>
          </a:p>
          <a:p>
            <a:pPr indent="0" lvl="0" marL="0" rtl="0" algn="just">
              <a:lnSpc>
                <a:spcPct val="200000"/>
              </a:lnSpc>
              <a:spcBef>
                <a:spcPts val="0"/>
              </a:spcBef>
              <a:spcAft>
                <a:spcPts val="0"/>
              </a:spcAft>
              <a:buNone/>
            </a:pPr>
            <a:r>
              <a:t/>
            </a:r>
            <a:endParaRPr sz="2400">
              <a:solidFill>
                <a:schemeClr val="lt1"/>
              </a:solidFill>
              <a:latin typeface="Oswald Light"/>
              <a:ea typeface="Oswald Light"/>
              <a:cs typeface="Oswald Light"/>
              <a:sym typeface="Oswal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500"/>
                                        <p:tgtEl>
                                          <p:spTgt spid="363"/>
                                        </p:tgtEl>
                                        <p:attrNameLst>
                                          <p:attrName>ppt_w</p:attrName>
                                        </p:attrNameLst>
                                      </p:cBhvr>
                                      <p:tavLst>
                                        <p:tav fmla="" tm="0">
                                          <p:val>
                                            <p:strVal val="0"/>
                                          </p:val>
                                        </p:tav>
                                        <p:tav fmla="" tm="100000">
                                          <p:val>
                                            <p:strVal val="#ppt_w"/>
                                          </p:val>
                                        </p:tav>
                                      </p:tavLst>
                                    </p:anim>
                                    <p:anim calcmode="lin" valueType="num">
                                      <p:cBhvr additive="base">
                                        <p:cTn dur="500"/>
                                        <p:tgtEl>
                                          <p:spTgt spid="36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nvSpPr>
        <p:spPr>
          <a:xfrm>
            <a:off x="916200" y="1524600"/>
            <a:ext cx="5111100" cy="2339700"/>
          </a:xfrm>
          <a:prstGeom prst="rect">
            <a:avLst/>
          </a:prstGeom>
          <a:noFill/>
          <a:ln>
            <a:noFill/>
          </a:ln>
        </p:spPr>
        <p:txBody>
          <a:bodyPr anchorCtr="0" anchor="t" bIns="91425" lIns="91425" spcFirstLastPara="1" rIns="91425" wrap="square" tIns="91425">
            <a:spAutoFit/>
          </a:bodyPr>
          <a:lstStyle/>
          <a:p>
            <a:pPr indent="-355600" lvl="0" marL="457200" marR="88900" rtl="0" algn="l">
              <a:lnSpc>
                <a:spcPct val="120000"/>
              </a:lnSpc>
              <a:spcBef>
                <a:spcPts val="70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Prerequisites</a:t>
            </a:r>
            <a:endParaRPr sz="2000">
              <a:solidFill>
                <a:srgbClr val="F3F4F6"/>
              </a:solidFill>
              <a:latin typeface="Oswald"/>
              <a:ea typeface="Oswald"/>
              <a:cs typeface="Oswald"/>
              <a:sym typeface="Oswald"/>
            </a:endParaRPr>
          </a:p>
          <a:p>
            <a:pPr indent="-355600" lvl="0" marL="457200" marR="88900" rtl="0" algn="l">
              <a:lnSpc>
                <a:spcPct val="120000"/>
              </a:lnSpc>
              <a:spcBef>
                <a:spcPts val="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Introduction to problem statement</a:t>
            </a:r>
            <a:endParaRPr sz="2000">
              <a:solidFill>
                <a:srgbClr val="F3F4F6"/>
              </a:solidFill>
              <a:latin typeface="Oswald"/>
              <a:ea typeface="Oswald"/>
              <a:cs typeface="Oswald"/>
              <a:sym typeface="Oswald"/>
            </a:endParaRPr>
          </a:p>
          <a:p>
            <a:pPr indent="-355600" lvl="0" marL="457200" marR="88900" rtl="0" algn="l">
              <a:lnSpc>
                <a:spcPct val="120000"/>
              </a:lnSpc>
              <a:spcBef>
                <a:spcPts val="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Literature review</a:t>
            </a:r>
            <a:endParaRPr sz="2000">
              <a:solidFill>
                <a:srgbClr val="F3F4F6"/>
              </a:solidFill>
              <a:latin typeface="Oswald"/>
              <a:ea typeface="Oswald"/>
              <a:cs typeface="Oswald"/>
              <a:sym typeface="Oswald"/>
            </a:endParaRPr>
          </a:p>
          <a:p>
            <a:pPr indent="-355600" lvl="0" marL="457200" marR="88900" rtl="0" algn="l">
              <a:lnSpc>
                <a:spcPct val="120000"/>
              </a:lnSpc>
              <a:spcBef>
                <a:spcPts val="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Objectives</a:t>
            </a:r>
            <a:endParaRPr sz="2000">
              <a:solidFill>
                <a:srgbClr val="F3F4F6"/>
              </a:solidFill>
              <a:latin typeface="Oswald"/>
              <a:ea typeface="Oswald"/>
              <a:cs typeface="Oswald"/>
              <a:sym typeface="Oswald"/>
            </a:endParaRPr>
          </a:p>
          <a:p>
            <a:pPr indent="-355600" lvl="0" marL="457200" marR="88900" rtl="0" algn="l">
              <a:lnSpc>
                <a:spcPct val="120000"/>
              </a:lnSpc>
              <a:spcBef>
                <a:spcPts val="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Proposed Solution</a:t>
            </a:r>
            <a:endParaRPr sz="2000">
              <a:solidFill>
                <a:srgbClr val="F3F4F6"/>
              </a:solidFill>
              <a:latin typeface="Oswald"/>
              <a:ea typeface="Oswald"/>
              <a:cs typeface="Oswald"/>
              <a:sym typeface="Oswald"/>
            </a:endParaRPr>
          </a:p>
          <a:p>
            <a:pPr indent="-355600" lvl="0" marL="457200" marR="88900" rtl="0" algn="l">
              <a:lnSpc>
                <a:spcPct val="120000"/>
              </a:lnSpc>
              <a:spcBef>
                <a:spcPts val="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Drawbacks</a:t>
            </a:r>
            <a:endParaRPr sz="1300">
              <a:solidFill>
                <a:srgbClr val="F3F4F6"/>
              </a:solidFill>
              <a:latin typeface="Open Sans"/>
              <a:ea typeface="Open Sans"/>
              <a:cs typeface="Open Sans"/>
              <a:sym typeface="Open Sans"/>
            </a:endParaRPr>
          </a:p>
        </p:txBody>
      </p:sp>
      <p:sp>
        <p:nvSpPr>
          <p:cNvPr id="162" name="Google Shape;162;p29"/>
          <p:cNvSpPr txBox="1"/>
          <p:nvPr/>
        </p:nvSpPr>
        <p:spPr>
          <a:xfrm>
            <a:off x="503100" y="439200"/>
            <a:ext cx="618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accent1"/>
                </a:solidFill>
                <a:latin typeface="Oswald"/>
                <a:ea typeface="Oswald"/>
                <a:cs typeface="Oswald"/>
                <a:sym typeface="Oswald"/>
              </a:rPr>
              <a:t>T</a:t>
            </a:r>
            <a:r>
              <a:rPr lang="en" sz="3900">
                <a:solidFill>
                  <a:schemeClr val="lt1"/>
                </a:solidFill>
                <a:latin typeface="Oswald"/>
                <a:ea typeface="Oswald"/>
                <a:cs typeface="Oswald"/>
                <a:sym typeface="Oswald"/>
              </a:rPr>
              <a:t>opics of the presentation</a:t>
            </a:r>
            <a:endParaRPr sz="1900">
              <a:solidFill>
                <a:schemeClr val="lt1"/>
              </a:solidFill>
              <a:latin typeface="Oswald"/>
              <a:ea typeface="Oswald"/>
              <a:cs typeface="Oswald"/>
              <a:sym typeface="Oswald"/>
            </a:endParaRPr>
          </a:p>
        </p:txBody>
      </p:sp>
      <p:cxnSp>
        <p:nvCxnSpPr>
          <p:cNvPr id="163" name="Google Shape;163;p29"/>
          <p:cNvCxnSpPr/>
          <p:nvPr/>
        </p:nvCxnSpPr>
        <p:spPr>
          <a:xfrm>
            <a:off x="697500" y="1240500"/>
            <a:ext cx="1676700" cy="600"/>
          </a:xfrm>
          <a:prstGeom prst="straightConnector1">
            <a:avLst/>
          </a:prstGeom>
          <a:noFill/>
          <a:ln cap="flat" cmpd="sng" w="38100">
            <a:solidFill>
              <a:srgbClr val="FF99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400"/>
                                        <p:tgtEl>
                                          <p:spTgt spid="163"/>
                                        </p:tgtEl>
                                        <p:attrNameLst>
                                          <p:attrName>ppt_w</p:attrName>
                                        </p:attrNameLst>
                                      </p:cBhvr>
                                      <p:tavLst>
                                        <p:tav fmla="" tm="0">
                                          <p:val>
                                            <p:strVal val="0"/>
                                          </p:val>
                                        </p:tav>
                                        <p:tav fmla="" tm="100000">
                                          <p:val>
                                            <p:strVal val="#ppt_w"/>
                                          </p:val>
                                        </p:tav>
                                      </p:tavLst>
                                    </p:anim>
                                    <p:anim calcmode="lin" valueType="num">
                                      <p:cBhvr additive="base">
                                        <p:cTn dur="400"/>
                                        <p:tgtEl>
                                          <p:spTgt spid="163"/>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 presetSubtype="8">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 calcmode="lin" valueType="num">
                                      <p:cBhvr additive="base">
                                        <p:cTn dur="300"/>
                                        <p:tgtEl>
                                          <p:spTgt spid="16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2" presetSubtype="8">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 calcmode="lin" valueType="num">
                                      <p:cBhvr additive="base">
                                        <p:cTn dur="300"/>
                                        <p:tgtEl>
                                          <p:spTgt spid="16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 calcmode="lin" valueType="num">
                                      <p:cBhvr additive="base">
                                        <p:cTn dur="300"/>
                                        <p:tgtEl>
                                          <p:spTgt spid="16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2" presetSubtype="8">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 calcmode="lin" valueType="num">
                                      <p:cBhvr additive="base">
                                        <p:cTn dur="300"/>
                                        <p:tgtEl>
                                          <p:spTgt spid="161">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ntr" presetID="2" presetSubtype="8">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 calcmode="lin" valueType="num">
                                      <p:cBhvr additive="base">
                                        <p:cTn dur="300"/>
                                        <p:tgtEl>
                                          <p:spTgt spid="161">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00"/>
                            </p:stCondLst>
                            <p:childTnLst>
                              <p:par>
                                <p:cTn fill="hold" nodeType="afterEffect" presetClass="entr" presetID="2" presetSubtype="8">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anim calcmode="lin" valueType="num">
                                      <p:cBhvr additive="base">
                                        <p:cTn dur="300"/>
                                        <p:tgtEl>
                                          <p:spTgt spid="16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nvSpPr>
        <p:spPr>
          <a:xfrm>
            <a:off x="706550" y="665150"/>
            <a:ext cx="3645000" cy="769500"/>
          </a:xfrm>
          <a:prstGeom prst="rect">
            <a:avLst/>
          </a:prstGeom>
          <a:noFill/>
          <a:ln>
            <a:noFill/>
          </a:ln>
        </p:spPr>
        <p:txBody>
          <a:bodyPr anchorCtr="0" anchor="t" bIns="91425" lIns="91425" spcFirstLastPara="1" rIns="91425" wrap="square" tIns="91425">
            <a:spAutoFit/>
          </a:bodyPr>
          <a:lstStyle/>
          <a:p>
            <a:pPr indent="0" lvl="0" marL="457200" marR="88900" rtl="0" algn="l">
              <a:lnSpc>
                <a:spcPct val="120000"/>
              </a:lnSpc>
              <a:spcBef>
                <a:spcPts val="700"/>
              </a:spcBef>
              <a:spcAft>
                <a:spcPts val="0"/>
              </a:spcAft>
              <a:buNone/>
            </a:pPr>
            <a:r>
              <a:rPr lang="en" sz="3800">
                <a:solidFill>
                  <a:schemeClr val="accent1"/>
                </a:solidFill>
                <a:latin typeface="Oswald"/>
                <a:ea typeface="Oswald"/>
                <a:cs typeface="Oswald"/>
                <a:sym typeface="Oswald"/>
              </a:rPr>
              <a:t>P</a:t>
            </a:r>
            <a:r>
              <a:rPr lang="en" sz="3800">
                <a:solidFill>
                  <a:srgbClr val="F2F2F2"/>
                </a:solidFill>
                <a:latin typeface="Oswald"/>
                <a:ea typeface="Oswald"/>
                <a:cs typeface="Oswald"/>
                <a:sym typeface="Oswald"/>
              </a:rPr>
              <a:t>rerequisites</a:t>
            </a:r>
            <a:endParaRPr sz="3200">
              <a:latin typeface="Open Sans"/>
              <a:ea typeface="Open Sans"/>
              <a:cs typeface="Open Sans"/>
              <a:sym typeface="Open Sans"/>
            </a:endParaRPr>
          </a:p>
        </p:txBody>
      </p:sp>
      <p:cxnSp>
        <p:nvCxnSpPr>
          <p:cNvPr id="169" name="Google Shape;169;p30"/>
          <p:cNvCxnSpPr/>
          <p:nvPr/>
        </p:nvCxnSpPr>
        <p:spPr>
          <a:xfrm>
            <a:off x="1293850" y="1396200"/>
            <a:ext cx="938100" cy="0"/>
          </a:xfrm>
          <a:prstGeom prst="straightConnector1">
            <a:avLst/>
          </a:prstGeom>
          <a:noFill/>
          <a:ln cap="flat" cmpd="sng" w="28575">
            <a:solidFill>
              <a:srgbClr val="FF9900"/>
            </a:solidFill>
            <a:prstDash val="solid"/>
            <a:round/>
            <a:headEnd len="med" w="med" type="none"/>
            <a:tailEnd len="med" w="med" type="none"/>
          </a:ln>
        </p:spPr>
      </p:cxnSp>
      <p:sp>
        <p:nvSpPr>
          <p:cNvPr id="170" name="Google Shape;170;p30"/>
          <p:cNvSpPr txBox="1"/>
          <p:nvPr/>
        </p:nvSpPr>
        <p:spPr>
          <a:xfrm>
            <a:off x="1053900" y="1682150"/>
            <a:ext cx="5451300" cy="22164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Understanding of Blockchain Technology</a:t>
            </a:r>
            <a:endParaRPr sz="2000">
              <a:solidFill>
                <a:srgbClr val="F3F4F6"/>
              </a:solidFill>
              <a:latin typeface="Oswald"/>
              <a:ea typeface="Oswald"/>
              <a:cs typeface="Oswald"/>
              <a:sym typeface="Oswald"/>
            </a:endParaRPr>
          </a:p>
          <a:p>
            <a:pPr indent="-355600" lvl="0" marL="457200" rtl="0" algn="l">
              <a:lnSpc>
                <a:spcPct val="150000"/>
              </a:lnSpc>
              <a:spcBef>
                <a:spcPts val="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SHA-256 Algorithm</a:t>
            </a:r>
            <a:endParaRPr sz="2000">
              <a:solidFill>
                <a:srgbClr val="F3F4F6"/>
              </a:solidFill>
              <a:latin typeface="Oswald"/>
              <a:ea typeface="Oswald"/>
              <a:cs typeface="Oswald"/>
              <a:sym typeface="Oswald"/>
            </a:endParaRPr>
          </a:p>
          <a:p>
            <a:pPr indent="-355600" lvl="0" marL="457200" rtl="0" algn="l">
              <a:lnSpc>
                <a:spcPct val="150000"/>
              </a:lnSpc>
              <a:spcBef>
                <a:spcPts val="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Blockchain Platforms</a:t>
            </a:r>
            <a:endParaRPr sz="2000">
              <a:solidFill>
                <a:srgbClr val="F3F4F6"/>
              </a:solidFill>
              <a:latin typeface="Oswald"/>
              <a:ea typeface="Oswald"/>
              <a:cs typeface="Oswald"/>
              <a:sym typeface="Oswald"/>
            </a:endParaRPr>
          </a:p>
          <a:p>
            <a:pPr indent="-355600" lvl="0" marL="457200" rtl="0" algn="l">
              <a:lnSpc>
                <a:spcPct val="150000"/>
              </a:lnSpc>
              <a:spcBef>
                <a:spcPts val="0"/>
              </a:spcBef>
              <a:spcAft>
                <a:spcPts val="0"/>
              </a:spcAft>
              <a:buClr>
                <a:srgbClr val="F3F4F6"/>
              </a:buClr>
              <a:buSzPts val="2000"/>
              <a:buFont typeface="Oswald"/>
              <a:buChar char="●"/>
            </a:pPr>
            <a:r>
              <a:rPr lang="en" sz="2000">
                <a:solidFill>
                  <a:srgbClr val="F3F4F6"/>
                </a:solidFill>
                <a:latin typeface="Oswald"/>
                <a:ea typeface="Oswald"/>
                <a:cs typeface="Oswald"/>
                <a:sym typeface="Oswald"/>
              </a:rPr>
              <a:t>Smart Contracts</a:t>
            </a:r>
            <a:endParaRPr sz="2000">
              <a:solidFill>
                <a:srgbClr val="F3F4F6"/>
              </a:solidFill>
              <a:latin typeface="Oswald"/>
              <a:ea typeface="Oswald"/>
              <a:cs typeface="Oswald"/>
              <a:sym typeface="Oswald"/>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500"/>
                                        <p:tgtEl>
                                          <p:spTgt spid="169"/>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 calcmode="lin" valueType="num">
                                      <p:cBhvr additive="base">
                                        <p:cTn dur="300"/>
                                        <p:tgtEl>
                                          <p:spTgt spid="170">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2" presetSubtype="4">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 calcmode="lin" valueType="num">
                                      <p:cBhvr additive="base">
                                        <p:cTn dur="300"/>
                                        <p:tgtEl>
                                          <p:spTgt spid="170">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00"/>
                            </p:stCondLst>
                            <p:childTnLst>
                              <p:par>
                                <p:cTn fill="hold" nodeType="afterEffect" presetClass="entr" presetID="2" presetSubtype="4">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 calcmode="lin" valueType="num">
                                      <p:cBhvr additive="base">
                                        <p:cTn dur="300"/>
                                        <p:tgtEl>
                                          <p:spTgt spid="170">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00"/>
                            </p:stCondLst>
                            <p:childTnLst>
                              <p:par>
                                <p:cTn fill="hold" nodeType="afterEffect" presetClass="entr" presetID="2" presetSubtype="4">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anim calcmode="lin" valueType="num">
                                      <p:cBhvr additive="base">
                                        <p:cTn dur="300"/>
                                        <p:tgtEl>
                                          <p:spTgt spid="170">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700"/>
                            </p:stCondLst>
                            <p:childTnLst>
                              <p:par>
                                <p:cTn fill="hold" nodeType="afterEffect" presetClass="entr" presetID="2" presetSubtype="4">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anim calcmode="lin" valueType="num">
                                      <p:cBhvr additive="base">
                                        <p:cTn dur="300"/>
                                        <p:tgtEl>
                                          <p:spTgt spid="17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nvSpPr>
        <p:spPr>
          <a:xfrm>
            <a:off x="1673100" y="235700"/>
            <a:ext cx="4894200" cy="69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3300">
                <a:solidFill>
                  <a:schemeClr val="accent1"/>
                </a:solidFill>
                <a:latin typeface="Oswald"/>
                <a:ea typeface="Oswald"/>
                <a:cs typeface="Oswald"/>
                <a:sym typeface="Oswald"/>
              </a:rPr>
              <a:t>W</a:t>
            </a:r>
            <a:r>
              <a:rPr b="1" lang="en" sz="3300">
                <a:solidFill>
                  <a:schemeClr val="dk1"/>
                </a:solidFill>
                <a:latin typeface="Oswald"/>
                <a:ea typeface="Oswald"/>
                <a:cs typeface="Oswald"/>
                <a:sym typeface="Oswald"/>
              </a:rPr>
              <a:t>hat is a Block</a:t>
            </a:r>
            <a:r>
              <a:rPr lang="en" sz="3300">
                <a:solidFill>
                  <a:schemeClr val="dk1"/>
                </a:solidFill>
                <a:latin typeface="Oswald"/>
                <a:ea typeface="Oswald"/>
                <a:cs typeface="Oswald"/>
                <a:sym typeface="Oswald"/>
              </a:rPr>
              <a:t> </a:t>
            </a:r>
            <a:r>
              <a:rPr b="1" lang="en" sz="3300">
                <a:solidFill>
                  <a:schemeClr val="dk1"/>
                </a:solidFill>
                <a:latin typeface="Oswald"/>
                <a:ea typeface="Oswald"/>
                <a:cs typeface="Oswald"/>
                <a:sym typeface="Oswald"/>
              </a:rPr>
              <a:t>?</a:t>
            </a:r>
            <a:endParaRPr b="1" sz="3300">
              <a:solidFill>
                <a:schemeClr val="dk1"/>
              </a:solidFill>
              <a:latin typeface="Oswald"/>
              <a:ea typeface="Oswald"/>
              <a:cs typeface="Oswald"/>
              <a:sym typeface="Oswald"/>
            </a:endParaRPr>
          </a:p>
        </p:txBody>
      </p:sp>
      <p:sp>
        <p:nvSpPr>
          <p:cNvPr id="176" name="Google Shape;176;p31"/>
          <p:cNvSpPr txBox="1"/>
          <p:nvPr/>
        </p:nvSpPr>
        <p:spPr>
          <a:xfrm>
            <a:off x="522950" y="1206888"/>
            <a:ext cx="45354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rgbClr val="E8EAED"/>
                </a:solidFill>
                <a:latin typeface="Oswald Light"/>
                <a:ea typeface="Oswald Light"/>
                <a:cs typeface="Oswald Light"/>
                <a:sym typeface="Oswald Light"/>
              </a:rPr>
              <a:t>A block in blockchain is a digital record that contains a list of data and </a:t>
            </a:r>
            <a:r>
              <a:rPr lang="en" sz="1600">
                <a:solidFill>
                  <a:srgbClr val="E8EAED"/>
                </a:solidFill>
                <a:latin typeface="Oswald Light"/>
                <a:ea typeface="Oswald Light"/>
                <a:cs typeface="Oswald Light"/>
                <a:sym typeface="Oswald Light"/>
              </a:rPr>
              <a:t>a</a:t>
            </a:r>
            <a:r>
              <a:rPr lang="en" sz="1600">
                <a:solidFill>
                  <a:srgbClr val="E8EAED"/>
                </a:solidFill>
                <a:latin typeface="Oswald Light"/>
                <a:ea typeface="Oswald Light"/>
                <a:cs typeface="Oswald Light"/>
                <a:sym typeface="Oswald Light"/>
              </a:rPr>
              <a:t> unique code, called a hash, that links it to the previous block in the chain.</a:t>
            </a:r>
            <a:endParaRPr sz="1800">
              <a:solidFill>
                <a:srgbClr val="E8EAED"/>
              </a:solidFill>
              <a:latin typeface="Oswald Light"/>
              <a:ea typeface="Oswald Light"/>
              <a:cs typeface="Oswald Light"/>
              <a:sym typeface="Oswald Light"/>
            </a:endParaRPr>
          </a:p>
        </p:txBody>
      </p:sp>
      <p:sp>
        <p:nvSpPr>
          <p:cNvPr id="177" name="Google Shape;177;p31"/>
          <p:cNvSpPr txBox="1"/>
          <p:nvPr/>
        </p:nvSpPr>
        <p:spPr>
          <a:xfrm>
            <a:off x="2231900" y="972500"/>
            <a:ext cx="11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78" name="Google Shape;178;p31"/>
          <p:cNvCxnSpPr/>
          <p:nvPr/>
        </p:nvCxnSpPr>
        <p:spPr>
          <a:xfrm>
            <a:off x="1811725" y="972925"/>
            <a:ext cx="1101300" cy="0"/>
          </a:xfrm>
          <a:prstGeom prst="straightConnector1">
            <a:avLst/>
          </a:prstGeom>
          <a:noFill/>
          <a:ln cap="flat" cmpd="sng" w="28575">
            <a:solidFill>
              <a:srgbClr val="FF0000"/>
            </a:solidFill>
            <a:prstDash val="solid"/>
            <a:round/>
            <a:headEnd len="med" w="med" type="none"/>
            <a:tailEnd len="med" w="med" type="none"/>
          </a:ln>
        </p:spPr>
      </p:cxnSp>
      <p:sp>
        <p:nvSpPr>
          <p:cNvPr id="179" name="Google Shape;179;p31"/>
          <p:cNvSpPr txBox="1"/>
          <p:nvPr/>
        </p:nvSpPr>
        <p:spPr>
          <a:xfrm>
            <a:off x="4935900" y="2236825"/>
            <a:ext cx="32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80" name="Google Shape;180;p31">
            <a:hlinkClick r:id="rId3"/>
          </p:cNvPr>
          <p:cNvPicPr preferRelativeResize="0"/>
          <p:nvPr/>
        </p:nvPicPr>
        <p:blipFill>
          <a:blip r:embed="rId4">
            <a:alphaModFix/>
          </a:blip>
          <a:stretch>
            <a:fillRect/>
          </a:stretch>
        </p:blipFill>
        <p:spPr>
          <a:xfrm>
            <a:off x="1170525" y="2408800"/>
            <a:ext cx="3852652" cy="2118849"/>
          </a:xfrm>
          <a:prstGeom prst="rect">
            <a:avLst/>
          </a:prstGeom>
          <a:noFill/>
          <a:ln cap="flat" cmpd="sng" w="9525">
            <a:solidFill>
              <a:schemeClr val="accent2"/>
            </a:solidFill>
            <a:prstDash val="solid"/>
            <a:round/>
            <a:headEnd len="sm" w="sm" type="none"/>
            <a:tailEnd len="sm" w="sm" type="none"/>
          </a:ln>
        </p:spPr>
      </p:pic>
      <p:sp>
        <p:nvSpPr>
          <p:cNvPr id="181" name="Google Shape;181;p31"/>
          <p:cNvSpPr txBox="1"/>
          <p:nvPr/>
        </p:nvSpPr>
        <p:spPr>
          <a:xfrm>
            <a:off x="457700" y="2620200"/>
            <a:ext cx="21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82" name="Google Shape;182;p31"/>
          <p:cNvSpPr txBox="1"/>
          <p:nvPr/>
        </p:nvSpPr>
        <p:spPr>
          <a:xfrm>
            <a:off x="5931050" y="1372200"/>
            <a:ext cx="25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83" name="Google Shape;183;p31"/>
          <p:cNvPicPr preferRelativeResize="0"/>
          <p:nvPr/>
        </p:nvPicPr>
        <p:blipFill>
          <a:blip r:embed="rId5">
            <a:alphaModFix/>
          </a:blip>
          <a:stretch>
            <a:fillRect/>
          </a:stretch>
        </p:blipFill>
        <p:spPr>
          <a:xfrm>
            <a:off x="5585825" y="972925"/>
            <a:ext cx="2577776" cy="1621300"/>
          </a:xfrm>
          <a:prstGeom prst="rect">
            <a:avLst/>
          </a:prstGeom>
          <a:noFill/>
          <a:ln cap="flat" cmpd="sng" w="9525">
            <a:solidFill>
              <a:schemeClr val="accent2"/>
            </a:solidFill>
            <a:prstDash val="solid"/>
            <a:round/>
            <a:headEnd len="sm" w="sm" type="none"/>
            <a:tailEnd len="sm" w="sm" type="none"/>
          </a:ln>
        </p:spPr>
      </p:pic>
      <p:cxnSp>
        <p:nvCxnSpPr>
          <p:cNvPr id="184" name="Google Shape;184;p31"/>
          <p:cNvCxnSpPr/>
          <p:nvPr/>
        </p:nvCxnSpPr>
        <p:spPr>
          <a:xfrm>
            <a:off x="4745200" y="2074650"/>
            <a:ext cx="1287900" cy="994200"/>
          </a:xfrm>
          <a:prstGeom prst="bentConnector3">
            <a:avLst>
              <a:gd fmla="val 50000" name="adj1"/>
            </a:avLst>
          </a:prstGeom>
          <a:noFill/>
          <a:ln cap="flat" cmpd="sng" w="19050">
            <a:solidFill>
              <a:srgbClr val="EA999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600"/>
                                        <p:tgtEl>
                                          <p:spTgt spid="178"/>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1100"/>
                            </p:stCondLst>
                            <p:childTnLst>
                              <p:par>
                                <p:cTn fill="hold" nodeType="afterEffect" presetClass="entr" presetID="2" presetSubtype="2">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ntr" presetID="2" presetSubtype="4">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ppt_y</p:attrName>
                                        </p:attrNameLst>
                                      </p:cBhvr>
                                      <p:tavLst>
                                        <p:tav fmla="" tm="0">
                                          <p:val>
                                            <p:strVal val="#ppt_y+1"/>
                                          </p:val>
                                        </p:tav>
                                        <p:tav fmla="" tm="100000">
                                          <p:val>
                                            <p:strVal val="#ppt_y"/>
                                          </p:val>
                                        </p:tav>
                                      </p:tavLst>
                                    </p:anim>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7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nvSpPr>
        <p:spPr>
          <a:xfrm>
            <a:off x="606200" y="1434875"/>
            <a:ext cx="5111100" cy="133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500">
                <a:solidFill>
                  <a:srgbClr val="E8EAED"/>
                </a:solidFill>
                <a:latin typeface="Oswald Light"/>
                <a:ea typeface="Oswald Light"/>
                <a:cs typeface="Oswald Light"/>
                <a:sym typeface="Oswald Light"/>
              </a:rPr>
              <a:t>A blockchain is a database of transactions that is updated and shared across many computers in a network. Every time a new set of transactions is added, its called a “block” - hence the name blockchain. </a:t>
            </a:r>
            <a:endParaRPr sz="1500">
              <a:solidFill>
                <a:srgbClr val="E8EAED"/>
              </a:solidFill>
              <a:latin typeface="Oswald Light"/>
              <a:ea typeface="Oswald Light"/>
              <a:cs typeface="Oswald Light"/>
              <a:sym typeface="Oswald Light"/>
            </a:endParaRPr>
          </a:p>
          <a:p>
            <a:pPr indent="0" lvl="0" marL="457200" marR="88900" rtl="0" algn="l">
              <a:lnSpc>
                <a:spcPct val="120000"/>
              </a:lnSpc>
              <a:spcBef>
                <a:spcPts val="700"/>
              </a:spcBef>
              <a:spcAft>
                <a:spcPts val="0"/>
              </a:spcAft>
              <a:buNone/>
            </a:pPr>
            <a:r>
              <a:t/>
            </a:r>
            <a:endParaRPr sz="1700">
              <a:solidFill>
                <a:srgbClr val="E8EAED"/>
              </a:solidFill>
              <a:latin typeface="Oswald Light"/>
              <a:ea typeface="Oswald Light"/>
              <a:cs typeface="Oswald Light"/>
              <a:sym typeface="Oswald Light"/>
            </a:endParaRPr>
          </a:p>
        </p:txBody>
      </p:sp>
      <p:sp>
        <p:nvSpPr>
          <p:cNvPr id="190" name="Google Shape;190;p32"/>
          <p:cNvSpPr txBox="1"/>
          <p:nvPr/>
        </p:nvSpPr>
        <p:spPr>
          <a:xfrm>
            <a:off x="503100" y="439200"/>
            <a:ext cx="618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accent1"/>
                </a:solidFill>
                <a:latin typeface="Oswald"/>
                <a:ea typeface="Oswald"/>
                <a:cs typeface="Oswald"/>
                <a:sym typeface="Oswald"/>
              </a:rPr>
              <a:t>W</a:t>
            </a:r>
            <a:r>
              <a:rPr lang="en" sz="3900">
                <a:solidFill>
                  <a:schemeClr val="lt1"/>
                </a:solidFill>
                <a:latin typeface="Oswald"/>
                <a:ea typeface="Oswald"/>
                <a:cs typeface="Oswald"/>
                <a:sym typeface="Oswald"/>
              </a:rPr>
              <a:t>hat is Blockchain ?</a:t>
            </a:r>
            <a:endParaRPr sz="1900">
              <a:solidFill>
                <a:schemeClr val="lt1"/>
              </a:solidFill>
              <a:latin typeface="Oswald"/>
              <a:ea typeface="Oswald"/>
              <a:cs typeface="Oswald"/>
              <a:sym typeface="Oswald"/>
            </a:endParaRPr>
          </a:p>
        </p:txBody>
      </p:sp>
      <p:cxnSp>
        <p:nvCxnSpPr>
          <p:cNvPr id="191" name="Google Shape;191;p32"/>
          <p:cNvCxnSpPr/>
          <p:nvPr/>
        </p:nvCxnSpPr>
        <p:spPr>
          <a:xfrm>
            <a:off x="645300" y="1224300"/>
            <a:ext cx="1676700" cy="600"/>
          </a:xfrm>
          <a:prstGeom prst="straightConnector1">
            <a:avLst/>
          </a:prstGeom>
          <a:noFill/>
          <a:ln cap="flat" cmpd="sng" w="38100">
            <a:solidFill>
              <a:srgbClr val="FF9900"/>
            </a:solidFill>
            <a:prstDash val="solid"/>
            <a:round/>
            <a:headEnd len="med" w="med" type="none"/>
            <a:tailEnd len="med" w="med" type="none"/>
          </a:ln>
        </p:spPr>
      </p:cxnSp>
      <p:sp>
        <p:nvSpPr>
          <p:cNvPr id="192" name="Google Shape;192;p32"/>
          <p:cNvSpPr txBox="1"/>
          <p:nvPr/>
        </p:nvSpPr>
        <p:spPr>
          <a:xfrm>
            <a:off x="3997850" y="3264625"/>
            <a:ext cx="41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93" name="Google Shape;193;p32"/>
          <p:cNvPicPr preferRelativeResize="0"/>
          <p:nvPr/>
        </p:nvPicPr>
        <p:blipFill rotWithShape="1">
          <a:blip r:embed="rId3">
            <a:alphaModFix/>
          </a:blip>
          <a:srcRect b="0" l="0" r="0" t="0"/>
          <a:stretch/>
        </p:blipFill>
        <p:spPr>
          <a:xfrm>
            <a:off x="6159450" y="1578175"/>
            <a:ext cx="2172000" cy="1332600"/>
          </a:xfrm>
          <a:prstGeom prst="rect">
            <a:avLst/>
          </a:prstGeom>
          <a:noFill/>
          <a:ln cap="flat" cmpd="sng" w="9525">
            <a:solidFill>
              <a:schemeClr val="accent2"/>
            </a:solidFill>
            <a:prstDash val="solid"/>
            <a:round/>
            <a:headEnd len="sm" w="sm" type="none"/>
            <a:tailEnd len="sm" w="sm" type="none"/>
          </a:ln>
        </p:spPr>
      </p:pic>
      <p:sp>
        <p:nvSpPr>
          <p:cNvPr id="194" name="Google Shape;194;p32"/>
          <p:cNvSpPr txBox="1"/>
          <p:nvPr/>
        </p:nvSpPr>
        <p:spPr>
          <a:xfrm>
            <a:off x="645300" y="2497850"/>
            <a:ext cx="44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95" name="Google Shape;195;p32">
            <a:hlinkClick r:id="rId4"/>
          </p:cNvPr>
          <p:cNvPicPr preferRelativeResize="0"/>
          <p:nvPr/>
        </p:nvPicPr>
        <p:blipFill>
          <a:blip r:embed="rId5">
            <a:alphaModFix/>
          </a:blip>
          <a:stretch>
            <a:fillRect/>
          </a:stretch>
        </p:blipFill>
        <p:spPr>
          <a:xfrm>
            <a:off x="1588025" y="2561025"/>
            <a:ext cx="3693049" cy="1939353"/>
          </a:xfrm>
          <a:prstGeom prst="rect">
            <a:avLst/>
          </a:prstGeom>
          <a:noFill/>
          <a:ln cap="flat" cmpd="sng" w="9525">
            <a:solidFill>
              <a:schemeClr val="accent2"/>
            </a:solidFill>
            <a:prstDash val="solid"/>
            <a:round/>
            <a:headEnd len="sm" w="sm" type="none"/>
            <a:tailEnd len="sm" w="sm" type="none"/>
          </a:ln>
        </p:spPr>
      </p:pic>
      <p:cxnSp>
        <p:nvCxnSpPr>
          <p:cNvPr id="196" name="Google Shape;196;p32"/>
          <p:cNvCxnSpPr/>
          <p:nvPr/>
        </p:nvCxnSpPr>
        <p:spPr>
          <a:xfrm>
            <a:off x="4772750" y="2236825"/>
            <a:ext cx="1884300" cy="1084800"/>
          </a:xfrm>
          <a:prstGeom prst="bentConnector3">
            <a:avLst>
              <a:gd fmla="val 50000" name="adj1"/>
            </a:avLst>
          </a:prstGeom>
          <a:noFill/>
          <a:ln cap="flat" cmpd="sng" w="19050">
            <a:solidFill>
              <a:schemeClr val="accent2"/>
            </a:solidFill>
            <a:prstDash val="solid"/>
            <a:round/>
            <a:headEnd len="med" w="med" type="none"/>
            <a:tailEnd len="med" w="med" type="none"/>
          </a:ln>
        </p:spPr>
      </p:cxnSp>
      <p:sp>
        <p:nvSpPr>
          <p:cNvPr id="197" name="Google Shape;197;p32"/>
          <p:cNvSpPr txBox="1"/>
          <p:nvPr/>
        </p:nvSpPr>
        <p:spPr>
          <a:xfrm>
            <a:off x="4789075" y="662525"/>
            <a:ext cx="16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grpSp>
        <p:nvGrpSpPr>
          <p:cNvPr id="198" name="Google Shape;198;p32"/>
          <p:cNvGrpSpPr/>
          <p:nvPr/>
        </p:nvGrpSpPr>
        <p:grpSpPr>
          <a:xfrm>
            <a:off x="4550701" y="631664"/>
            <a:ext cx="1804717" cy="400175"/>
            <a:chOff x="1808063" y="4294338"/>
            <a:chExt cx="3370782" cy="721817"/>
          </a:xfrm>
        </p:grpSpPr>
        <p:sp>
          <p:nvSpPr>
            <p:cNvPr id="199" name="Google Shape;199;p3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400"/>
                                        <p:tgtEl>
                                          <p:spTgt spid="191"/>
                                        </p:tgtEl>
                                        <p:attrNameLst>
                                          <p:attrName>ppt_x</p:attrName>
                                        </p:attrNameLst>
                                      </p:cBhvr>
                                      <p:tavLst>
                                        <p:tav fmla="" tm="0">
                                          <p:val>
                                            <p:strVal val="#ppt_x-1"/>
                                          </p:val>
                                        </p:tav>
                                        <p:tav fmla="" tm="100000">
                                          <p:val>
                                            <p:strVal val="#ppt_x"/>
                                          </p:val>
                                        </p:tav>
                                      </p:tavLst>
                                    </p:anim>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600"/>
                                        <p:tgtEl>
                                          <p:spTgt spid="18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600"/>
                                        <p:tgtEl>
                                          <p:spTgt spid="189">
                                            <p:txEl>
                                              <p:pRg end="1" st="1"/>
                                            </p:txEl>
                                          </p:spTgt>
                                        </p:tgtEl>
                                      </p:cBhvr>
                                    </p:animEffect>
                                  </p:childTnLst>
                                </p:cTn>
                              </p:par>
                            </p:childTnLst>
                          </p:cTn>
                        </p:par>
                        <p:par>
                          <p:cTn fill="hold">
                            <p:stCondLst>
                              <p:cond delay="1600"/>
                            </p:stCondLst>
                            <p:childTnLst>
                              <p:par>
                                <p:cTn fill="hold" nodeType="afterEffect" presetClass="entr" presetID="2" presetSubtype="2">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7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2300"/>
                            </p:stCondLst>
                            <p:childTnLst>
                              <p:par>
                                <p:cTn fill="hold" nodeType="after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ppt_w</p:attrName>
                                        </p:attrNameLst>
                                      </p:cBhvr>
                                      <p:tavLst>
                                        <p:tav fmla="" tm="0">
                                          <p:val>
                                            <p:strVal val="0"/>
                                          </p:val>
                                        </p:tav>
                                        <p:tav fmla="" tm="100000">
                                          <p:val>
                                            <p:strVal val="#ppt_w"/>
                                          </p:val>
                                        </p:tav>
                                      </p:tavLst>
                                    </p:anim>
                                    <p:anim calcmode="lin" valueType="num">
                                      <p:cBhvr additive="base">
                                        <p:cTn dur="500"/>
                                        <p:tgtEl>
                                          <p:spTgt spid="195"/>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nvSpPr>
        <p:spPr>
          <a:xfrm>
            <a:off x="698400" y="363325"/>
            <a:ext cx="4792200" cy="769500"/>
          </a:xfrm>
          <a:prstGeom prst="rect">
            <a:avLst/>
          </a:prstGeom>
          <a:noFill/>
          <a:ln>
            <a:noFill/>
          </a:ln>
        </p:spPr>
        <p:txBody>
          <a:bodyPr anchorCtr="0" anchor="t" bIns="91425" lIns="91425" spcFirstLastPara="1" rIns="91425" wrap="square" tIns="91425">
            <a:spAutoFit/>
          </a:bodyPr>
          <a:lstStyle/>
          <a:p>
            <a:pPr indent="0" lvl="0" marL="457200" marR="88900" rtl="0" algn="l">
              <a:lnSpc>
                <a:spcPct val="120000"/>
              </a:lnSpc>
              <a:spcBef>
                <a:spcPts val="700"/>
              </a:spcBef>
              <a:spcAft>
                <a:spcPts val="0"/>
              </a:spcAft>
              <a:buNone/>
            </a:pPr>
            <a:r>
              <a:rPr lang="en" sz="3800">
                <a:solidFill>
                  <a:schemeClr val="accent1"/>
                </a:solidFill>
                <a:latin typeface="Oswald"/>
                <a:ea typeface="Oswald"/>
                <a:cs typeface="Oswald"/>
                <a:sym typeface="Oswald"/>
              </a:rPr>
              <a:t>S</a:t>
            </a:r>
            <a:r>
              <a:rPr lang="en" sz="3800">
                <a:solidFill>
                  <a:schemeClr val="lt1"/>
                </a:solidFill>
                <a:latin typeface="Oswald"/>
                <a:ea typeface="Oswald"/>
                <a:cs typeface="Oswald"/>
                <a:sym typeface="Oswald"/>
              </a:rPr>
              <a:t>HA 256 Algorithm</a:t>
            </a:r>
            <a:endParaRPr sz="3200">
              <a:solidFill>
                <a:schemeClr val="lt1"/>
              </a:solidFill>
              <a:latin typeface="Open Sans"/>
              <a:ea typeface="Open Sans"/>
              <a:cs typeface="Open Sans"/>
              <a:sym typeface="Open Sans"/>
            </a:endParaRPr>
          </a:p>
        </p:txBody>
      </p:sp>
      <p:cxnSp>
        <p:nvCxnSpPr>
          <p:cNvPr id="214" name="Google Shape;214;p33"/>
          <p:cNvCxnSpPr/>
          <p:nvPr/>
        </p:nvCxnSpPr>
        <p:spPr>
          <a:xfrm>
            <a:off x="1269400" y="1094400"/>
            <a:ext cx="938100" cy="0"/>
          </a:xfrm>
          <a:prstGeom prst="straightConnector1">
            <a:avLst/>
          </a:prstGeom>
          <a:noFill/>
          <a:ln cap="flat" cmpd="sng" w="28575">
            <a:solidFill>
              <a:srgbClr val="FF9900"/>
            </a:solidFill>
            <a:prstDash val="solid"/>
            <a:round/>
            <a:headEnd len="med" w="med" type="none"/>
            <a:tailEnd len="med" w="med" type="none"/>
          </a:ln>
        </p:spPr>
      </p:cxnSp>
      <p:sp>
        <p:nvSpPr>
          <p:cNvPr id="215" name="Google Shape;215;p33"/>
          <p:cNvSpPr txBox="1"/>
          <p:nvPr/>
        </p:nvSpPr>
        <p:spPr>
          <a:xfrm>
            <a:off x="540000" y="1411875"/>
            <a:ext cx="5451300" cy="18702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lang="en" sz="1300">
                <a:solidFill>
                  <a:srgbClr val="F3F4F6"/>
                </a:solidFill>
                <a:latin typeface="Oswald Light"/>
                <a:ea typeface="Oswald Light"/>
                <a:cs typeface="Oswald Light"/>
                <a:sym typeface="Oswald Light"/>
              </a:rPr>
              <a:t>SHA-256 is a cryptographic hash algorithm that takes any input and produces a 256-bit (32-byte) output.It works by applying a series of mathematical operations to the input The output is unique and irreversible, meaning that it is very unlikely that two different inputs will produce the same output, and that it is impossible to recover the input from the output.</a:t>
            </a:r>
            <a:endParaRPr sz="2100">
              <a:solidFill>
                <a:srgbClr val="F3F4F6"/>
              </a:solidFill>
              <a:latin typeface="Oswald Light"/>
              <a:ea typeface="Oswald Light"/>
              <a:cs typeface="Oswald Light"/>
              <a:sym typeface="Oswald Light"/>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p:txBody>
      </p:sp>
      <p:sp>
        <p:nvSpPr>
          <p:cNvPr id="216" name="Google Shape;216;p33"/>
          <p:cNvSpPr/>
          <p:nvPr/>
        </p:nvSpPr>
        <p:spPr>
          <a:xfrm>
            <a:off x="698400" y="2049225"/>
            <a:ext cx="1044100" cy="1272500"/>
          </a:xfrm>
          <a:custGeom>
            <a:rect b="b" l="l" r="r" t="t"/>
            <a:pathLst>
              <a:path extrusionOk="0" h="50900" w="41764">
                <a:moveTo>
                  <a:pt x="0" y="0"/>
                </a:moveTo>
                <a:lnTo>
                  <a:pt x="326" y="50900"/>
                </a:lnTo>
                <a:lnTo>
                  <a:pt x="41764" y="50574"/>
                </a:lnTo>
              </a:path>
            </a:pathLst>
          </a:custGeom>
          <a:noFill/>
          <a:ln cap="flat" cmpd="sng" w="19050">
            <a:solidFill>
              <a:srgbClr val="E69138"/>
            </a:solidFill>
            <a:prstDash val="solid"/>
            <a:round/>
            <a:headEnd len="med" w="med" type="none"/>
            <a:tailEnd len="med" w="med" type="none"/>
          </a:ln>
        </p:spPr>
      </p:sp>
      <p:sp>
        <p:nvSpPr>
          <p:cNvPr id="217" name="Google Shape;217;p33"/>
          <p:cNvSpPr txBox="1"/>
          <p:nvPr/>
        </p:nvSpPr>
        <p:spPr>
          <a:xfrm>
            <a:off x="5058250" y="3541950"/>
            <a:ext cx="24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18" name="Google Shape;218;p33"/>
          <p:cNvPicPr preferRelativeResize="0"/>
          <p:nvPr/>
        </p:nvPicPr>
        <p:blipFill>
          <a:blip r:embed="rId3">
            <a:alphaModFix/>
          </a:blip>
          <a:stretch>
            <a:fillRect/>
          </a:stretch>
        </p:blipFill>
        <p:spPr>
          <a:xfrm>
            <a:off x="4442525" y="2806950"/>
            <a:ext cx="3319600" cy="1870200"/>
          </a:xfrm>
          <a:prstGeom prst="rect">
            <a:avLst/>
          </a:prstGeom>
          <a:noFill/>
          <a:ln cap="flat" cmpd="sng" w="9525">
            <a:solidFill>
              <a:schemeClr val="accent2"/>
            </a:solidFill>
            <a:prstDash val="solid"/>
            <a:round/>
            <a:headEnd len="sm" w="sm" type="none"/>
            <a:tailEnd len="sm" w="sm" type="none"/>
          </a:ln>
        </p:spPr>
      </p:pic>
      <p:grpSp>
        <p:nvGrpSpPr>
          <p:cNvPr id="219" name="Google Shape;219;p33"/>
          <p:cNvGrpSpPr/>
          <p:nvPr/>
        </p:nvGrpSpPr>
        <p:grpSpPr>
          <a:xfrm>
            <a:off x="4761988" y="398882"/>
            <a:ext cx="1452955" cy="621360"/>
            <a:chOff x="732422" y="2990152"/>
            <a:chExt cx="1337773" cy="572102"/>
          </a:xfrm>
        </p:grpSpPr>
        <p:sp>
          <p:nvSpPr>
            <p:cNvPr id="220" name="Google Shape;220;p33"/>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 calcmode="lin" valueType="num">
                                      <p:cBhvr additive="base">
                                        <p:cTn dur="800"/>
                                        <p:tgtEl>
                                          <p:spTgt spid="215">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800"/>
                            </p:stCondLst>
                            <p:childTnLst>
                              <p:par>
                                <p:cTn fill="hold" nodeType="afterEffect" presetClass="entr" presetID="2" presetSubtype="4">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 calcmode="lin" valueType="num">
                                      <p:cBhvr additive="base">
                                        <p:cTn dur="800"/>
                                        <p:tgtEl>
                                          <p:spTgt spid="215">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600"/>
                            </p:stCondLst>
                            <p:childTnLst>
                              <p:par>
                                <p:cTn fill="hold" nodeType="afterEffect" presetClass="entr" presetID="2" presetSubtype="4">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500"/>
                                        <p:tgtEl>
                                          <p:spTgt spid="218"/>
                                        </p:tgtEl>
                                        <p:attrNameLst>
                                          <p:attrName>ppt_y</p:attrName>
                                        </p:attrNameLst>
                                      </p:cBhvr>
                                      <p:tavLst>
                                        <p:tav fmla="" tm="0">
                                          <p:val>
                                            <p:strVal val="#ppt_y+1"/>
                                          </p:val>
                                        </p:tav>
                                        <p:tav fmla="" tm="100000">
                                          <p:val>
                                            <p:strVal val="#ppt_y"/>
                                          </p:val>
                                        </p:tav>
                                      </p:tavLst>
                                    </p:anim>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nvSpPr>
        <p:spPr>
          <a:xfrm>
            <a:off x="677950" y="-112375"/>
            <a:ext cx="52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31" name="Google Shape;231;p34"/>
          <p:cNvSpPr txBox="1"/>
          <p:nvPr/>
        </p:nvSpPr>
        <p:spPr>
          <a:xfrm>
            <a:off x="1045000" y="1581475"/>
            <a:ext cx="43476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rgbClr val="F3F4F6"/>
                </a:solidFill>
                <a:latin typeface="Oswald Light"/>
                <a:ea typeface="Oswald Light"/>
                <a:cs typeface="Oswald Light"/>
                <a:sym typeface="Oswald Light"/>
              </a:rPr>
              <a:t>A blockchain platform is a software system that allows users to create and manage applications that use blockchain technology. A blockchain platform provides the tools and infrastructure for developing various types of applications, such as cryptocurrencies, smart contracts, decentralized applications (DApps), non-fungible tokens (NFTs), and more..</a:t>
            </a:r>
            <a:endParaRPr sz="1600">
              <a:solidFill>
                <a:srgbClr val="F3F4F6"/>
              </a:solidFill>
              <a:latin typeface="Oswald Light"/>
              <a:ea typeface="Oswald Light"/>
              <a:cs typeface="Oswald Light"/>
              <a:sym typeface="Oswald Light"/>
            </a:endParaRPr>
          </a:p>
        </p:txBody>
      </p:sp>
      <p:sp>
        <p:nvSpPr>
          <p:cNvPr id="232" name="Google Shape;232;p34"/>
          <p:cNvSpPr txBox="1"/>
          <p:nvPr/>
        </p:nvSpPr>
        <p:spPr>
          <a:xfrm>
            <a:off x="853375" y="644500"/>
            <a:ext cx="44292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accent1"/>
                </a:solidFill>
                <a:latin typeface="Oswald"/>
                <a:ea typeface="Oswald"/>
                <a:cs typeface="Oswald"/>
                <a:sym typeface="Oswald"/>
              </a:rPr>
              <a:t> </a:t>
            </a:r>
            <a:r>
              <a:rPr lang="en" sz="3900">
                <a:solidFill>
                  <a:schemeClr val="accent1"/>
                </a:solidFill>
                <a:latin typeface="Oswald"/>
                <a:ea typeface="Oswald"/>
                <a:cs typeface="Oswald"/>
                <a:sym typeface="Oswald"/>
              </a:rPr>
              <a:t>B</a:t>
            </a:r>
            <a:r>
              <a:rPr lang="en" sz="3900">
                <a:solidFill>
                  <a:schemeClr val="dk1"/>
                </a:solidFill>
                <a:latin typeface="Oswald"/>
                <a:ea typeface="Oswald"/>
                <a:cs typeface="Oswald"/>
                <a:sym typeface="Oswald"/>
              </a:rPr>
              <a:t>lockchain Platforms</a:t>
            </a:r>
            <a:endParaRPr sz="1900">
              <a:solidFill>
                <a:schemeClr val="dk1"/>
              </a:solidFill>
              <a:latin typeface="Oswald"/>
              <a:ea typeface="Oswald"/>
              <a:cs typeface="Oswald"/>
              <a:sym typeface="Oswald"/>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33" name="Google Shape;233;p34"/>
          <p:cNvSpPr txBox="1"/>
          <p:nvPr/>
        </p:nvSpPr>
        <p:spPr>
          <a:xfrm>
            <a:off x="6648875" y="2081850"/>
            <a:ext cx="13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34" name="Google Shape;234;p34"/>
          <p:cNvCxnSpPr/>
          <p:nvPr/>
        </p:nvCxnSpPr>
        <p:spPr>
          <a:xfrm>
            <a:off x="1095400" y="1379175"/>
            <a:ext cx="1676700" cy="600"/>
          </a:xfrm>
          <a:prstGeom prst="straightConnector1">
            <a:avLst/>
          </a:prstGeom>
          <a:noFill/>
          <a:ln cap="flat" cmpd="sng" w="38100">
            <a:solidFill>
              <a:srgbClr val="FF9900"/>
            </a:solidFill>
            <a:prstDash val="solid"/>
            <a:round/>
            <a:headEnd len="med" w="med" type="none"/>
            <a:tailEnd len="med" w="med" type="none"/>
          </a:ln>
        </p:spPr>
      </p:cxnSp>
      <p:sp>
        <p:nvSpPr>
          <p:cNvPr id="235" name="Google Shape;235;p34"/>
          <p:cNvSpPr txBox="1"/>
          <p:nvPr/>
        </p:nvSpPr>
        <p:spPr>
          <a:xfrm>
            <a:off x="1289725" y="3460375"/>
            <a:ext cx="19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36" name="Google Shape;236;p34"/>
          <p:cNvPicPr preferRelativeResize="0"/>
          <p:nvPr/>
        </p:nvPicPr>
        <p:blipFill>
          <a:blip r:embed="rId3">
            <a:alphaModFix/>
          </a:blip>
          <a:stretch>
            <a:fillRect/>
          </a:stretch>
        </p:blipFill>
        <p:spPr>
          <a:xfrm>
            <a:off x="1168773" y="3338037"/>
            <a:ext cx="2004548" cy="1127574"/>
          </a:xfrm>
          <a:prstGeom prst="rect">
            <a:avLst/>
          </a:prstGeom>
          <a:noFill/>
          <a:ln cap="flat" cmpd="sng" w="9525">
            <a:solidFill>
              <a:schemeClr val="lt1"/>
            </a:solidFill>
            <a:prstDash val="solid"/>
            <a:round/>
            <a:headEnd len="sm" w="sm" type="none"/>
            <a:tailEnd len="sm" w="sm" type="none"/>
          </a:ln>
        </p:spPr>
      </p:pic>
      <p:sp>
        <p:nvSpPr>
          <p:cNvPr id="237" name="Google Shape;237;p34"/>
          <p:cNvSpPr txBox="1"/>
          <p:nvPr/>
        </p:nvSpPr>
        <p:spPr>
          <a:xfrm>
            <a:off x="3965225" y="3183050"/>
            <a:ext cx="27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38" name="Google Shape;238;p34"/>
          <p:cNvPicPr preferRelativeResize="0"/>
          <p:nvPr/>
        </p:nvPicPr>
        <p:blipFill>
          <a:blip r:embed="rId4">
            <a:alphaModFix/>
          </a:blip>
          <a:stretch>
            <a:fillRect/>
          </a:stretch>
        </p:blipFill>
        <p:spPr>
          <a:xfrm>
            <a:off x="5947450" y="1781700"/>
            <a:ext cx="2508381" cy="700350"/>
          </a:xfrm>
          <a:prstGeom prst="rect">
            <a:avLst/>
          </a:prstGeom>
          <a:noFill/>
          <a:ln cap="flat" cmpd="sng" w="9525">
            <a:solidFill>
              <a:schemeClr val="accent2"/>
            </a:solidFill>
            <a:prstDash val="solid"/>
            <a:round/>
            <a:headEnd len="sm" w="sm" type="none"/>
            <a:tailEnd len="sm" w="sm" type="none"/>
          </a:ln>
        </p:spPr>
      </p:pic>
      <p:sp>
        <p:nvSpPr>
          <p:cNvPr id="239" name="Google Shape;239;p34"/>
          <p:cNvSpPr txBox="1"/>
          <p:nvPr/>
        </p:nvSpPr>
        <p:spPr>
          <a:xfrm>
            <a:off x="4169125" y="3019900"/>
            <a:ext cx="30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40" name="Google Shape;240;p34"/>
          <p:cNvPicPr preferRelativeResize="0"/>
          <p:nvPr/>
        </p:nvPicPr>
        <p:blipFill>
          <a:blip r:embed="rId5">
            <a:alphaModFix/>
          </a:blip>
          <a:stretch>
            <a:fillRect/>
          </a:stretch>
        </p:blipFill>
        <p:spPr>
          <a:xfrm>
            <a:off x="3690000" y="3353529"/>
            <a:ext cx="1949400" cy="1096559"/>
          </a:xfrm>
          <a:prstGeom prst="rect">
            <a:avLst/>
          </a:prstGeom>
          <a:noFill/>
          <a:ln cap="flat" cmpd="sng" w="9525">
            <a:solidFill>
              <a:schemeClr val="accent1"/>
            </a:solidFill>
            <a:prstDash val="solid"/>
            <a:round/>
            <a:headEnd len="sm" w="sm" type="none"/>
            <a:tailEnd len="sm" w="sm" type="none"/>
          </a:ln>
        </p:spPr>
      </p:pic>
      <p:sp>
        <p:nvSpPr>
          <p:cNvPr id="241" name="Google Shape;241;p34"/>
          <p:cNvSpPr txBox="1"/>
          <p:nvPr/>
        </p:nvSpPr>
        <p:spPr>
          <a:xfrm>
            <a:off x="6289950" y="3150425"/>
            <a:ext cx="23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42" name="Google Shape;242;p34"/>
          <p:cNvPicPr preferRelativeResize="0"/>
          <p:nvPr/>
        </p:nvPicPr>
        <p:blipFill>
          <a:blip r:embed="rId6">
            <a:alphaModFix/>
          </a:blip>
          <a:stretch>
            <a:fillRect/>
          </a:stretch>
        </p:blipFill>
        <p:spPr>
          <a:xfrm>
            <a:off x="6090287" y="2977400"/>
            <a:ext cx="1775050" cy="1775050"/>
          </a:xfrm>
          <a:prstGeom prst="rect">
            <a:avLst/>
          </a:prstGeom>
          <a:noFill/>
          <a:ln cap="flat" cmpd="sng" w="9525">
            <a:solidFill>
              <a:schemeClr val="accent2"/>
            </a:solidFill>
            <a:prstDash val="solid"/>
            <a:round/>
            <a:headEnd len="sm" w="sm" type="none"/>
            <a:tailEnd len="sm" w="sm" type="none"/>
          </a:ln>
        </p:spPr>
      </p:pic>
      <p:sp>
        <p:nvSpPr>
          <p:cNvPr id="243" name="Google Shape;243;p34"/>
          <p:cNvSpPr/>
          <p:nvPr/>
        </p:nvSpPr>
        <p:spPr>
          <a:xfrm>
            <a:off x="7130125" y="3631675"/>
            <a:ext cx="8100" cy="4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34"/>
          <p:cNvCxnSpPr/>
          <p:nvPr/>
        </p:nvCxnSpPr>
        <p:spPr>
          <a:xfrm flipH="1" rot="10800000">
            <a:off x="4470950" y="1608625"/>
            <a:ext cx="2210700" cy="1443900"/>
          </a:xfrm>
          <a:prstGeom prst="bentConnector3">
            <a:avLst>
              <a:gd fmla="val 50000" name="adj1"/>
            </a:avLst>
          </a:prstGeom>
          <a:noFill/>
          <a:ln cap="flat" cmpd="sng" w="19050">
            <a:solidFill>
              <a:srgbClr val="FF00FF"/>
            </a:solidFill>
            <a:prstDash val="solid"/>
            <a:round/>
            <a:headEnd len="med" w="med" type="none"/>
            <a:tailEnd len="med" w="med" type="none"/>
          </a:ln>
        </p:spPr>
      </p:cxnSp>
      <p:sp>
        <p:nvSpPr>
          <p:cNvPr id="245" name="Google Shape;245;p34"/>
          <p:cNvSpPr txBox="1"/>
          <p:nvPr/>
        </p:nvSpPr>
        <p:spPr>
          <a:xfrm>
            <a:off x="5270325" y="866450"/>
            <a:ext cx="6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500"/>
                                        <p:tgtEl>
                                          <p:spTgt spid="234"/>
                                        </p:tgtEl>
                                        <p:attrNameLst>
                                          <p:attrName>ppt_w</p:attrName>
                                        </p:attrNameLst>
                                      </p:cBhvr>
                                      <p:tavLst>
                                        <p:tav fmla="" tm="0">
                                          <p:val>
                                            <p:strVal val="0"/>
                                          </p:val>
                                        </p:tav>
                                        <p:tav fmla="" tm="100000">
                                          <p:val>
                                            <p:strVal val="#ppt_w"/>
                                          </p:val>
                                        </p:tav>
                                      </p:tavLst>
                                    </p:anim>
                                    <p:anim calcmode="lin" valueType="num">
                                      <p:cBhvr additive="base">
                                        <p:cTn dur="500"/>
                                        <p:tgtEl>
                                          <p:spTgt spid="234"/>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500"/>
                                        <p:tgtEl>
                                          <p:spTgt spid="23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300"/>
                                        <p:tgtEl>
                                          <p:spTgt spid="240"/>
                                        </p:tgtEl>
                                        <p:attrNameLst>
                                          <p:attrName>ppt_y</p:attrName>
                                        </p:attrNameLst>
                                      </p:cBhvr>
                                      <p:tavLst>
                                        <p:tav fmla="" tm="0">
                                          <p:val>
                                            <p:strVal val="#ppt_y+1"/>
                                          </p:val>
                                        </p:tav>
                                        <p:tav fmla="" tm="100000">
                                          <p:val>
                                            <p:strVal val="#ppt_y"/>
                                          </p:val>
                                        </p:tav>
                                      </p:tavLst>
                                    </p:anim>
                                  </p:childTnLst>
                                </p:cTn>
                              </p:par>
                            </p:childTnLst>
                          </p:cTn>
                        </p:par>
                        <p:par>
                          <p:cTn fill="hold">
                            <p:stCondLst>
                              <p:cond delay="2300"/>
                            </p:stCondLst>
                            <p:childTnLst>
                              <p:par>
                                <p:cTn fill="hold" nodeType="after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par>
                          <p:cTn fill="hold">
                            <p:stCondLst>
                              <p:cond delay="2300"/>
                            </p:stCondLst>
                            <p:childTnLst>
                              <p:par>
                                <p:cTn fill="hold" nodeType="afterEffect" presetClass="entr" presetID="2" presetSubtype="4">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ppt_y</p:attrName>
                                        </p:attrNameLst>
                                      </p:cBhvr>
                                      <p:tavLst>
                                        <p:tav fmla="" tm="0">
                                          <p:val>
                                            <p:strVal val="#ppt_y+1"/>
                                          </p:val>
                                        </p:tav>
                                        <p:tav fmla="" tm="100000">
                                          <p:val>
                                            <p:strVal val="#ppt_y"/>
                                          </p:val>
                                        </p:tav>
                                      </p:tavLst>
                                    </p:anim>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6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nvSpPr>
        <p:spPr>
          <a:xfrm>
            <a:off x="573625" y="1434875"/>
            <a:ext cx="5111100" cy="726600"/>
          </a:xfrm>
          <a:prstGeom prst="rect">
            <a:avLst/>
          </a:prstGeom>
          <a:noFill/>
          <a:ln>
            <a:noFill/>
          </a:ln>
        </p:spPr>
        <p:txBody>
          <a:bodyPr anchorCtr="0" anchor="t" bIns="91425" lIns="91425" spcFirstLastPara="1" rIns="91425" wrap="square" tIns="91425">
            <a:spAutoFit/>
          </a:bodyPr>
          <a:lstStyle/>
          <a:p>
            <a:pPr indent="0" lvl="0" marL="0" marR="88900" rtl="0" algn="just">
              <a:lnSpc>
                <a:spcPct val="120000"/>
              </a:lnSpc>
              <a:spcBef>
                <a:spcPts val="700"/>
              </a:spcBef>
              <a:spcAft>
                <a:spcPts val="0"/>
              </a:spcAft>
              <a:buNone/>
            </a:pPr>
            <a:r>
              <a:rPr lang="en" sz="1600">
                <a:solidFill>
                  <a:srgbClr val="E8EAED"/>
                </a:solidFill>
                <a:latin typeface="Oswald Light"/>
                <a:ea typeface="Oswald Light"/>
                <a:cs typeface="Oswald Light"/>
                <a:sym typeface="Oswald Light"/>
              </a:rPr>
              <a:t>A smart contract is a digital agreement that automatically executes itself when certain predetermined conditions are met.</a:t>
            </a:r>
            <a:endParaRPr sz="1700">
              <a:solidFill>
                <a:srgbClr val="E8EAED"/>
              </a:solidFill>
              <a:latin typeface="Oswald Light"/>
              <a:ea typeface="Oswald Light"/>
              <a:cs typeface="Oswald Light"/>
              <a:sym typeface="Oswald Light"/>
            </a:endParaRPr>
          </a:p>
        </p:txBody>
      </p:sp>
      <p:sp>
        <p:nvSpPr>
          <p:cNvPr id="251" name="Google Shape;251;p35"/>
          <p:cNvSpPr txBox="1"/>
          <p:nvPr/>
        </p:nvSpPr>
        <p:spPr>
          <a:xfrm>
            <a:off x="503100" y="439200"/>
            <a:ext cx="618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accent1"/>
                </a:solidFill>
                <a:latin typeface="Oswald"/>
                <a:ea typeface="Oswald"/>
                <a:cs typeface="Oswald"/>
                <a:sym typeface="Oswald"/>
              </a:rPr>
              <a:t>S</a:t>
            </a:r>
            <a:r>
              <a:rPr lang="en" sz="3200">
                <a:solidFill>
                  <a:schemeClr val="lt1"/>
                </a:solidFill>
                <a:latin typeface="Oswald"/>
                <a:ea typeface="Oswald"/>
                <a:cs typeface="Oswald"/>
                <a:sym typeface="Oswald"/>
              </a:rPr>
              <a:t>mart Contracts</a:t>
            </a:r>
            <a:endParaRPr sz="1200">
              <a:solidFill>
                <a:schemeClr val="lt1"/>
              </a:solidFill>
              <a:latin typeface="Oswald"/>
              <a:ea typeface="Oswald"/>
              <a:cs typeface="Oswald"/>
              <a:sym typeface="Oswald"/>
            </a:endParaRPr>
          </a:p>
        </p:txBody>
      </p:sp>
      <p:cxnSp>
        <p:nvCxnSpPr>
          <p:cNvPr id="252" name="Google Shape;252;p35"/>
          <p:cNvCxnSpPr/>
          <p:nvPr/>
        </p:nvCxnSpPr>
        <p:spPr>
          <a:xfrm>
            <a:off x="664875" y="1175275"/>
            <a:ext cx="1676700" cy="600"/>
          </a:xfrm>
          <a:prstGeom prst="straightConnector1">
            <a:avLst/>
          </a:prstGeom>
          <a:noFill/>
          <a:ln cap="flat" cmpd="sng" w="38100">
            <a:solidFill>
              <a:srgbClr val="FF9900"/>
            </a:solidFill>
            <a:prstDash val="solid"/>
            <a:round/>
            <a:headEnd len="med" w="med" type="none"/>
            <a:tailEnd len="med" w="med" type="none"/>
          </a:ln>
        </p:spPr>
      </p:cxnSp>
      <p:sp>
        <p:nvSpPr>
          <p:cNvPr id="253" name="Google Shape;253;p35"/>
          <p:cNvSpPr txBox="1"/>
          <p:nvPr/>
        </p:nvSpPr>
        <p:spPr>
          <a:xfrm>
            <a:off x="588200" y="2375500"/>
            <a:ext cx="35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54" name="Google Shape;254;p35"/>
          <p:cNvPicPr preferRelativeResize="0"/>
          <p:nvPr/>
        </p:nvPicPr>
        <p:blipFill>
          <a:blip r:embed="rId3">
            <a:alphaModFix/>
          </a:blip>
          <a:stretch>
            <a:fillRect/>
          </a:stretch>
        </p:blipFill>
        <p:spPr>
          <a:xfrm>
            <a:off x="664875" y="2486256"/>
            <a:ext cx="3540300" cy="2210470"/>
          </a:xfrm>
          <a:prstGeom prst="rect">
            <a:avLst/>
          </a:prstGeom>
          <a:noFill/>
          <a:ln cap="flat" cmpd="sng" w="9525">
            <a:solidFill>
              <a:schemeClr val="accent2"/>
            </a:solidFill>
            <a:prstDash val="solid"/>
            <a:round/>
            <a:headEnd len="sm" w="sm" type="none"/>
            <a:tailEnd len="sm" w="sm" type="none"/>
          </a:ln>
        </p:spPr>
      </p:pic>
      <p:sp>
        <p:nvSpPr>
          <p:cNvPr id="255" name="Google Shape;255;p35"/>
          <p:cNvSpPr txBox="1"/>
          <p:nvPr/>
        </p:nvSpPr>
        <p:spPr>
          <a:xfrm>
            <a:off x="5833175" y="1103000"/>
            <a:ext cx="20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56" name="Google Shape;256;p35"/>
          <p:cNvPicPr preferRelativeResize="0"/>
          <p:nvPr/>
        </p:nvPicPr>
        <p:blipFill>
          <a:blip r:embed="rId4">
            <a:alphaModFix/>
          </a:blip>
          <a:stretch>
            <a:fillRect/>
          </a:stretch>
        </p:blipFill>
        <p:spPr>
          <a:xfrm>
            <a:off x="4680375" y="1934975"/>
            <a:ext cx="2784301" cy="1566175"/>
          </a:xfrm>
          <a:prstGeom prst="rect">
            <a:avLst/>
          </a:prstGeom>
          <a:noFill/>
          <a:ln cap="flat" cmpd="sng" w="9525">
            <a:solidFill>
              <a:schemeClr val="accent1"/>
            </a:solidFill>
            <a:prstDash val="solid"/>
            <a:round/>
            <a:headEnd len="sm" w="sm" type="none"/>
            <a:tailEnd len="sm" w="sm" type="none"/>
          </a:ln>
        </p:spPr>
      </p:pic>
      <p:cxnSp>
        <p:nvCxnSpPr>
          <p:cNvPr id="257" name="Google Shape;257;p35"/>
          <p:cNvCxnSpPr/>
          <p:nvPr/>
        </p:nvCxnSpPr>
        <p:spPr>
          <a:xfrm>
            <a:off x="4233138" y="2228650"/>
            <a:ext cx="342600" cy="301800"/>
          </a:xfrm>
          <a:prstGeom prst="bentConnector3">
            <a:avLst>
              <a:gd fmla="val 50000" name="adj1"/>
            </a:avLst>
          </a:prstGeom>
          <a:noFill/>
          <a:ln cap="flat" cmpd="sng" w="19050">
            <a:solidFill>
              <a:srgbClr val="00C3B1"/>
            </a:solidFill>
            <a:prstDash val="solid"/>
            <a:round/>
            <a:headEnd len="med" w="med" type="none"/>
            <a:tailEnd len="med" w="med" type="none"/>
          </a:ln>
        </p:spPr>
      </p:cxnSp>
      <p:grpSp>
        <p:nvGrpSpPr>
          <p:cNvPr id="258" name="Google Shape;258;p35"/>
          <p:cNvGrpSpPr/>
          <p:nvPr/>
        </p:nvGrpSpPr>
        <p:grpSpPr>
          <a:xfrm>
            <a:off x="3364988" y="598916"/>
            <a:ext cx="622883" cy="621944"/>
            <a:chOff x="1187048" y="238125"/>
            <a:chExt cx="5256397" cy="5248476"/>
          </a:xfrm>
        </p:grpSpPr>
        <p:sp>
          <p:nvSpPr>
            <p:cNvPr id="259" name="Google Shape;259;p3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700"/>
                                        <p:tgtEl>
                                          <p:spTgt spid="252"/>
                                        </p:tgtEl>
                                        <p:attrNameLst>
                                          <p:attrName>ppt_w</p:attrName>
                                        </p:attrNameLst>
                                      </p:cBhvr>
                                      <p:tavLst>
                                        <p:tav fmla="" tm="0">
                                          <p:val>
                                            <p:strVal val="0"/>
                                          </p:val>
                                        </p:tav>
                                        <p:tav fmla="" tm="100000">
                                          <p:val>
                                            <p:strVal val="#ppt_w"/>
                                          </p:val>
                                        </p:tav>
                                      </p:tavLst>
                                    </p:anim>
                                    <p:anim calcmode="lin" valueType="num">
                                      <p:cBhvr additive="base">
                                        <p:cTn dur="700"/>
                                        <p:tgtEl>
                                          <p:spTgt spid="252"/>
                                        </p:tgtEl>
                                        <p:attrNameLst>
                                          <p:attrName>ppt_h</p:attrName>
                                        </p:attrNameLst>
                                      </p:cBhvr>
                                      <p:tavLst>
                                        <p:tav fmla="" tm="0">
                                          <p:val>
                                            <p:strVal val="0"/>
                                          </p:val>
                                        </p:tav>
                                        <p:tav fmla="" tm="100000">
                                          <p:val>
                                            <p:strVal val="#ppt_h"/>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600"/>
                                        <p:tgtEl>
                                          <p:spTgt spid="250">
                                            <p:txEl>
                                              <p:pRg end="0" st="0"/>
                                            </p:txEl>
                                          </p:spTgt>
                                        </p:tgtEl>
                                      </p:cBhvr>
                                    </p:animEffect>
                                  </p:childTnLst>
                                </p:cTn>
                              </p:par>
                            </p:childTnLst>
                          </p:cTn>
                        </p:par>
                        <p:par>
                          <p:cTn fill="hold">
                            <p:stCondLst>
                              <p:cond delay="1300"/>
                            </p:stCondLst>
                            <p:childTnLst>
                              <p:par>
                                <p:cTn fill="hold" nodeType="after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600"/>
                                        <p:tgtEl>
                                          <p:spTgt spid="254"/>
                                        </p:tgtEl>
                                        <p:attrNameLst>
                                          <p:attrName>ppt_x</p:attrName>
                                        </p:attrNameLst>
                                      </p:cBhvr>
                                      <p:tavLst>
                                        <p:tav fmla="" tm="0">
                                          <p:val>
                                            <p:strVal val="#ppt_x-1"/>
                                          </p:val>
                                        </p:tav>
                                        <p:tav fmla="" tm="100000">
                                          <p:val>
                                            <p:strVal val="#ppt_x"/>
                                          </p:val>
                                        </p:tav>
                                      </p:tavLst>
                                    </p:anim>
                                  </p:childTnLst>
                                </p:cTn>
                              </p:par>
                            </p:childTnLst>
                          </p:cTn>
                        </p:par>
                        <p:par>
                          <p:cTn fill="hold">
                            <p:stCondLst>
                              <p:cond delay="1900"/>
                            </p:stCondLst>
                            <p:childTnLst>
                              <p:par>
                                <p:cTn fill="hold" nodeType="afterEffect" presetClass="entr" presetID="2" presetSubtype="2">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400"/>
                                        <p:tgtEl>
                                          <p:spTgt spid="256"/>
                                        </p:tgtEl>
                                        <p:attrNameLst>
                                          <p:attrName>ppt_x</p:attrName>
                                        </p:attrNameLst>
                                      </p:cBhvr>
                                      <p:tavLst>
                                        <p:tav fmla="" tm="0">
                                          <p:val>
                                            <p:strVal val="#ppt_x+1"/>
                                          </p:val>
                                        </p:tav>
                                        <p:tav fmla="" tm="100000">
                                          <p:val>
                                            <p:strVal val="#ppt_x"/>
                                          </p:val>
                                        </p:tav>
                                      </p:tavLst>
                                    </p:anim>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6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nvSpPr>
        <p:spPr>
          <a:xfrm>
            <a:off x="714700" y="371475"/>
            <a:ext cx="6888600" cy="769500"/>
          </a:xfrm>
          <a:prstGeom prst="rect">
            <a:avLst/>
          </a:prstGeom>
          <a:noFill/>
          <a:ln>
            <a:noFill/>
          </a:ln>
        </p:spPr>
        <p:txBody>
          <a:bodyPr anchorCtr="0" anchor="t" bIns="91425" lIns="91425" spcFirstLastPara="1" rIns="91425" wrap="square" tIns="91425">
            <a:spAutoFit/>
          </a:bodyPr>
          <a:lstStyle/>
          <a:p>
            <a:pPr indent="0" lvl="0" marL="457200" marR="88900" rtl="0" algn="l">
              <a:lnSpc>
                <a:spcPct val="120000"/>
              </a:lnSpc>
              <a:spcBef>
                <a:spcPts val="700"/>
              </a:spcBef>
              <a:spcAft>
                <a:spcPts val="0"/>
              </a:spcAft>
              <a:buNone/>
            </a:pPr>
            <a:r>
              <a:rPr lang="en" sz="3800">
                <a:solidFill>
                  <a:schemeClr val="accent1"/>
                </a:solidFill>
                <a:latin typeface="Oswald"/>
                <a:ea typeface="Oswald"/>
                <a:cs typeface="Oswald"/>
                <a:sym typeface="Oswald"/>
              </a:rPr>
              <a:t>I</a:t>
            </a:r>
            <a:r>
              <a:rPr lang="en" sz="3800">
                <a:solidFill>
                  <a:schemeClr val="lt1"/>
                </a:solidFill>
                <a:latin typeface="Oswald"/>
                <a:ea typeface="Oswald"/>
                <a:cs typeface="Oswald"/>
                <a:sym typeface="Oswald"/>
              </a:rPr>
              <a:t>ntroduction to Problem Statement</a:t>
            </a:r>
            <a:endParaRPr sz="3200">
              <a:solidFill>
                <a:schemeClr val="lt1"/>
              </a:solidFill>
              <a:latin typeface="Open Sans"/>
              <a:ea typeface="Open Sans"/>
              <a:cs typeface="Open Sans"/>
              <a:sym typeface="Open Sans"/>
            </a:endParaRPr>
          </a:p>
        </p:txBody>
      </p:sp>
      <p:cxnSp>
        <p:nvCxnSpPr>
          <p:cNvPr id="268" name="Google Shape;268;p36"/>
          <p:cNvCxnSpPr/>
          <p:nvPr/>
        </p:nvCxnSpPr>
        <p:spPr>
          <a:xfrm>
            <a:off x="1269400" y="1094400"/>
            <a:ext cx="938100" cy="0"/>
          </a:xfrm>
          <a:prstGeom prst="straightConnector1">
            <a:avLst/>
          </a:prstGeom>
          <a:noFill/>
          <a:ln cap="flat" cmpd="sng" w="28575">
            <a:solidFill>
              <a:srgbClr val="FF9900"/>
            </a:solidFill>
            <a:prstDash val="solid"/>
            <a:round/>
            <a:headEnd len="med" w="med" type="none"/>
            <a:tailEnd len="med" w="med" type="none"/>
          </a:ln>
        </p:spPr>
      </p:cxnSp>
      <p:sp>
        <p:nvSpPr>
          <p:cNvPr id="269" name="Google Shape;269;p36"/>
          <p:cNvSpPr txBox="1"/>
          <p:nvPr/>
        </p:nvSpPr>
        <p:spPr>
          <a:xfrm>
            <a:off x="1053900" y="1314000"/>
            <a:ext cx="5451300" cy="831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2000">
              <a:solidFill>
                <a:schemeClr val="lt1"/>
              </a:solidFill>
              <a:latin typeface="Oswald"/>
              <a:ea typeface="Oswald"/>
              <a:cs typeface="Oswald"/>
              <a:sym typeface="Oswald"/>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p:txBody>
      </p:sp>
      <p:sp>
        <p:nvSpPr>
          <p:cNvPr id="270" name="Google Shape;270;p36"/>
          <p:cNvSpPr txBox="1"/>
          <p:nvPr/>
        </p:nvSpPr>
        <p:spPr>
          <a:xfrm>
            <a:off x="1208150" y="1314000"/>
            <a:ext cx="6574500" cy="24012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rgbClr val="FFE599"/>
              </a:buClr>
              <a:buSzPts val="1600"/>
              <a:buFont typeface="Oswald Light"/>
              <a:buChar char="●"/>
            </a:pPr>
            <a:r>
              <a:rPr lang="en" sz="1600">
                <a:solidFill>
                  <a:srgbClr val="F3F4F6"/>
                </a:solidFill>
                <a:latin typeface="Oswald Light"/>
                <a:ea typeface="Oswald Light"/>
                <a:cs typeface="Oswald Light"/>
                <a:sym typeface="Oswald Light"/>
              </a:rPr>
              <a:t>The traditional digital certificate verification system suffers from issues such as certificate fraud and identity theft, leading to mistrust between parties. </a:t>
            </a:r>
            <a:endParaRPr sz="1600">
              <a:solidFill>
                <a:srgbClr val="F3F4F6"/>
              </a:solidFill>
              <a:latin typeface="Oswald Light"/>
              <a:ea typeface="Oswald Light"/>
              <a:cs typeface="Oswald Light"/>
              <a:sym typeface="Oswald Light"/>
            </a:endParaRPr>
          </a:p>
          <a:p>
            <a:pPr indent="0" lvl="0" marL="457200" rtl="0" algn="just">
              <a:spcBef>
                <a:spcPts val="0"/>
              </a:spcBef>
              <a:spcAft>
                <a:spcPts val="0"/>
              </a:spcAft>
              <a:buNone/>
            </a:pPr>
            <a:r>
              <a:t/>
            </a:r>
            <a:endParaRPr sz="1600">
              <a:solidFill>
                <a:srgbClr val="F3F4F6"/>
              </a:solidFill>
              <a:latin typeface="Oswald Light"/>
              <a:ea typeface="Oswald Light"/>
              <a:cs typeface="Oswald Light"/>
              <a:sym typeface="Oswald Light"/>
            </a:endParaRPr>
          </a:p>
          <a:p>
            <a:pPr indent="0" lvl="0" marL="457200" rtl="0" algn="just">
              <a:spcBef>
                <a:spcPts val="0"/>
              </a:spcBef>
              <a:spcAft>
                <a:spcPts val="0"/>
              </a:spcAft>
              <a:buNone/>
            </a:pPr>
            <a:r>
              <a:t/>
            </a:r>
            <a:endParaRPr sz="1600">
              <a:solidFill>
                <a:srgbClr val="F3F4F6"/>
              </a:solidFill>
              <a:latin typeface="Oswald Light"/>
              <a:ea typeface="Oswald Light"/>
              <a:cs typeface="Oswald Light"/>
              <a:sym typeface="Oswald Light"/>
            </a:endParaRPr>
          </a:p>
          <a:p>
            <a:pPr indent="-330200" lvl="0" marL="457200" rtl="0" algn="just">
              <a:spcBef>
                <a:spcPts val="0"/>
              </a:spcBef>
              <a:spcAft>
                <a:spcPts val="0"/>
              </a:spcAft>
              <a:buClr>
                <a:srgbClr val="FFE599"/>
              </a:buClr>
              <a:buSzPts val="1600"/>
              <a:buFont typeface="Oswald Light"/>
              <a:buChar char="●"/>
            </a:pPr>
            <a:r>
              <a:rPr lang="en" sz="1600">
                <a:solidFill>
                  <a:srgbClr val="F3F4F6"/>
                </a:solidFill>
                <a:latin typeface="Oswald Light"/>
                <a:ea typeface="Oswald Light"/>
                <a:cs typeface="Oswald Light"/>
                <a:sym typeface="Oswald Light"/>
              </a:rPr>
              <a:t>A blockchain-based digital certificate verification system can address these issues by providing a tamper-proof and decentralized system for storing and verifying digital certificates. The system could use digital signatures and cryptographic algorithms to ensure certificate authenticity and prevent tampering, thereby increasing trust and transparency in industries such as education and job placement.</a:t>
            </a:r>
            <a:endParaRPr sz="1800">
              <a:solidFill>
                <a:srgbClr val="F3F4F6"/>
              </a:solidFill>
              <a:latin typeface="Oswald Light"/>
              <a:ea typeface="Oswald Light"/>
              <a:cs typeface="Oswald Light"/>
              <a:sym typeface="Oswal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600"/>
                                        <p:tgtEl>
                                          <p:spTgt spid="268"/>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 calcmode="lin" valueType="num">
                                      <p:cBhvr additive="base">
                                        <p:cTn dur="500"/>
                                        <p:tgtEl>
                                          <p:spTgt spid="270">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00"/>
                            </p:stCondLst>
                            <p:childTnLst>
                              <p:par>
                                <p:cTn fill="hold" nodeType="afterEffect" presetClass="entr" presetID="2" presetSubtype="4">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 calcmode="lin" valueType="num">
                                      <p:cBhvr additive="base">
                                        <p:cTn dur="500"/>
                                        <p:tgtEl>
                                          <p:spTgt spid="270">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ntr" presetID="2" presetSubtype="4">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 calcmode="lin" valueType="num">
                                      <p:cBhvr additive="base">
                                        <p:cTn dur="500"/>
                                        <p:tgtEl>
                                          <p:spTgt spid="270">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00"/>
                            </p:stCondLst>
                            <p:childTnLst>
                              <p:par>
                                <p:cTn fill="hold" nodeType="afterEffect" presetClass="entr" presetID="2" presetSubtype="4">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 calcmode="lin" valueType="num">
                                      <p:cBhvr additive="base">
                                        <p:cTn dur="500"/>
                                        <p:tgtEl>
                                          <p:spTgt spid="27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